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96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80924" autoAdjust="0"/>
  </p:normalViewPr>
  <p:slideViewPr>
    <p:cSldViewPr snapToGrid="0">
      <p:cViewPr varScale="1">
        <p:scale>
          <a:sx n="100" d="100"/>
          <a:sy n="100" d="100"/>
        </p:scale>
        <p:origin x="78" y="732"/>
      </p:cViewPr>
    </p:cSldViewPr>
  </p:slideViewPr>
  <p:notesTextViewPr>
    <p:cViewPr>
      <p:scale>
        <a:sx n="155" d="100"/>
        <a:sy n="155" d="100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954" y="72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7.xml"  /><Relationship Id="rId21" Type="http://schemas.openxmlformats.org/officeDocument/2006/relationships/presProps" Target="presProps.xml"  /><Relationship Id="rId22" Type="http://schemas.openxmlformats.org/officeDocument/2006/relationships/viewProps" Target="viewProps.xml"  /><Relationship Id="rId23" Type="http://schemas.openxmlformats.org/officeDocument/2006/relationships/theme" Target="theme/theme1.xml"  /><Relationship Id="rId24" Type="http://schemas.openxmlformats.org/officeDocument/2006/relationships/tableStyles" Target="tableStyles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charts/_rels/chart1.xml.rels><?xml version="1.0" encoding="UTF-8" standalone="yes" ?><Relationships xmlns="http://schemas.openxmlformats.org/package/2006/relationships"><Relationship Id="rId1" Type="http://schemas.microsoft.com/office/2011/relationships/chartStyle" Target="style1.xml"  /><Relationship Id="rId2" Type="http://schemas.microsoft.com/office/2011/relationships/chartColorStyle" Target="colors1.xml"  /><Relationship Id="rId3" Type="http://schemas.openxmlformats.org/officeDocument/2006/relationships/package" Target="../embeddings/oleObject1.xlsx"  /></Relationships>
</file>

<file path=ppt/charts/_rels/chart2.xml.rels><?xml version="1.0" encoding="UTF-8" standalone="yes" ?><Relationships xmlns="http://schemas.openxmlformats.org/package/2006/relationships"><Relationship Id="rId1" Type="http://schemas.microsoft.com/office/2011/relationships/chartStyle" Target="style2.xml"  /><Relationship Id="rId2" Type="http://schemas.microsoft.com/office/2011/relationships/chartColorStyle" Target="colors2.xml"  /><Relationship Id="rId3" Type="http://schemas.openxmlformats.org/officeDocument/2006/relationships/package" Target="../embeddings/oleObject2.xlsx" 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>
                <a:solidFill>
                  <a:schemeClr val="tx1"/>
                </a:solidFill>
              </a:rPr>
              <a:t>각 게임 별 정복까지 걸리는 시간</a:t>
            </a:r>
            <a:endParaRPr lang="ko-KR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779959823329298E-2"/>
          <c:y val="0.20460601267790474"/>
          <c:w val="0.89892092894594977"/>
          <c:h val="0.537898062580436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정복까지 걸리는 시간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>
                <c:manualLayout>
                  <c:x val="0"/>
                  <c:y val="0.106668935334565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46D-4995-8ACF-41AB032F4C11}"/>
                </c:ext>
              </c:extLst>
            </c:dLbl>
            <c:dLbl>
              <c:idx val="1"/>
              <c:layout>
                <c:manualLayout>
                  <c:x val="0"/>
                  <c:y val="0.106668935334565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46D-4995-8ACF-41AB032F4C11}"/>
                </c:ext>
              </c:extLst>
            </c:dLbl>
            <c:dLbl>
              <c:idx val="2"/>
              <c:layout>
                <c:manualLayout>
                  <c:x val="0"/>
                  <c:y val="0.185810403486017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46D-4995-8ACF-41AB032F4C11}"/>
                </c:ext>
              </c:extLst>
            </c:dLbl>
            <c:dLbl>
              <c:idx val="3"/>
              <c:layout>
                <c:manualLayout>
                  <c:x val="0"/>
                  <c:y val="0.1754876032923501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46D-4995-8ACF-41AB032F4C11}"/>
                </c:ext>
              </c:extLst>
            </c:dLbl>
            <c:dLbl>
              <c:idx val="4"/>
              <c:layout>
                <c:manualLayout>
                  <c:x val="-8.337359494462621E-17"/>
                  <c:y val="0.1307554691197902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46D-4995-8ACF-41AB032F4C11}"/>
                </c:ext>
              </c:extLst>
            </c:dLbl>
            <c:dLbl>
              <c:idx val="5"/>
              <c:layout>
                <c:manualLayout>
                  <c:x val="0"/>
                  <c:y val="0.1961332036796854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780-4C5C-A82F-15FCB8877F0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51.5</c:v>
                </c:pt>
                <c:pt idx="1">
                  <c:v>51</c:v>
                </c:pt>
                <c:pt idx="2">
                  <c:v>132</c:v>
                </c:pt>
                <c:pt idx="3">
                  <c:v>103</c:v>
                </c:pt>
                <c:pt idx="4">
                  <c:v>71.5</c:v>
                </c:pt>
                <c:pt idx="5">
                  <c:v>173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6D-4995-8ACF-41AB032F4C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74089343"/>
        <c:axId val="1374090591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46D-4995-8ACF-41AB032F4C1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평균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Sheet1!$A$2:$A$7</c:f>
              <c:strCache>
                <c:ptCount val="6"/>
                <c:pt idx="0">
                  <c:v>Got of War: Ragnarok</c:v>
                </c:pt>
                <c:pt idx="1">
                  <c:v>Got of War(2018)</c:v>
                </c:pt>
                <c:pt idx="2">
                  <c:v>Elden Ring</c:v>
                </c:pt>
                <c:pt idx="3">
                  <c:v>Cyberpunk 2077</c:v>
                </c:pt>
                <c:pt idx="4">
                  <c:v>Pokemon Scarlet and Violet</c:v>
                </c:pt>
                <c:pt idx="5">
                  <c:v>The Witcher 3: Wild Hunt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97</c:v>
                </c:pt>
                <c:pt idx="1">
                  <c:v>97</c:v>
                </c:pt>
                <c:pt idx="2">
                  <c:v>97</c:v>
                </c:pt>
                <c:pt idx="3">
                  <c:v>97</c:v>
                </c:pt>
                <c:pt idx="4">
                  <c:v>97</c:v>
                </c:pt>
                <c:pt idx="5">
                  <c:v>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46D-4995-8ACF-41AB032F4C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74089343"/>
        <c:axId val="1374090591"/>
      </c:lineChart>
      <c:catAx>
        <c:axId val="1374089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ln w="9525" cmpd="sng">
                  <a:noFill/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90591"/>
        <c:crosses val="autoZero"/>
        <c:auto val="1"/>
        <c:lblAlgn val="ctr"/>
        <c:lblOffset val="100"/>
        <c:noMultiLvlLbl val="0"/>
      </c:catAx>
      <c:valAx>
        <c:axId val="137409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89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>
                <a:solidFill>
                  <a:schemeClr val="tx1"/>
                </a:solidFill>
              </a:rPr>
              <a:t>게임 한 판에 걸리는 시간</a:t>
            </a:r>
            <a:endParaRPr lang="ko-KR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779959823329298E-2"/>
          <c:y val="0.20460601267790474"/>
          <c:w val="0.89892092894594977"/>
          <c:h val="0.537898062580436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한 판에 걸리는 시간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dLbl>
              <c:idx val="0"/>
              <c:layout>
                <c:manualLayout>
                  <c:x val="0"/>
                  <c:y val="0.106668935334565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139-4057-B7C0-D9025BECA46A}"/>
                </c:ext>
              </c:extLst>
            </c:dLbl>
            <c:dLbl>
              <c:idx val="1"/>
              <c:layout>
                <c:manualLayout>
                  <c:x val="0"/>
                  <c:y val="0.1093217657991112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139-4057-B7C0-D9025BECA46A}"/>
                </c:ext>
              </c:extLst>
            </c:dLbl>
            <c:dLbl>
              <c:idx val="2"/>
              <c:layout>
                <c:manualLayout>
                  <c:x val="0"/>
                  <c:y val="0.143359237177192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139-4057-B7C0-D9025BECA46A}"/>
                </c:ext>
              </c:extLst>
            </c:dLbl>
            <c:dLbl>
              <c:idx val="3"/>
              <c:layout>
                <c:manualLayout>
                  <c:x val="0"/>
                  <c:y val="0.1360074814245154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139-4057-B7C0-D9025BECA46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30</c:v>
                </c:pt>
                <c:pt idx="2">
                  <c:v>20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139-4057-B7C0-D9025BECA4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74089343"/>
        <c:axId val="1374090591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0139-4057-B7C0-D9025BECA46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평균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League Of Legends</c:v>
                </c:pt>
                <c:pt idx="1">
                  <c:v>Battlegrounds</c:v>
                </c:pt>
                <c:pt idx="2">
                  <c:v>Apex Legends</c:v>
                </c:pt>
                <c:pt idx="3">
                  <c:v>Fall Guys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23.75</c:v>
                </c:pt>
                <c:pt idx="1">
                  <c:v>23.75</c:v>
                </c:pt>
                <c:pt idx="2">
                  <c:v>23.75</c:v>
                </c:pt>
                <c:pt idx="3">
                  <c:v>23.75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F22-48DC-ACDA-8814C8006C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74089343"/>
        <c:axId val="1374090591"/>
      </c:lineChart>
      <c:catAx>
        <c:axId val="1374089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ln w="9525" cmpd="sng">
                  <a:noFill/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90591"/>
        <c:crosses val="autoZero"/>
        <c:auto val="1"/>
        <c:lblAlgn val="ctr"/>
        <c:lblOffset val="100"/>
        <c:noMultiLvlLbl val="0"/>
      </c:catAx>
      <c:valAx>
        <c:axId val="137409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74089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A04CCF04-4723-4D11-9F2A-34BF025E83E5}" type="datetime1">
              <a:rPr lang="ko-KR" altLang="en-US"/>
              <a:pPr lvl="0">
                <a:defRPr/>
              </a:pPr>
              <a:t>2023-06-23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3DDD0D88-27D1-4310-A5B2-CD052A9B81D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jpe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3D3A3FD-7266-450E-AAD8-DFF2125B6F72}" type="datetime1">
              <a:rPr lang="ko-KR" altLang="en-US"/>
              <a:pPr lvl="0">
                <a:defRPr/>
              </a:pPr>
              <a:t>2023-06-23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B17CDC2-9F4D-47A7-8116-D15B3BD1AC9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롤은 출처 필요</a:t>
            </a:r>
            <a:r>
              <a:rPr lang="en-US" altLang="ko-KR"/>
              <a:t>. </a:t>
            </a:r>
            <a:r>
              <a:rPr lang="ko-KR" altLang="en-US"/>
              <a:t>개발자 패치노트 등 참고</a:t>
            </a:r>
            <a:endParaRPr lang="ko-KR" altLang="en-US"/>
          </a:p>
          <a:p>
            <a:pPr lvl="0">
              <a:defRPr/>
            </a:pPr>
            <a:r>
              <a:rPr lang="ko-KR" altLang="en-US"/>
              <a:t>나머지는 최대 플레이 시간이 정해져있음</a:t>
            </a:r>
            <a:endParaRPr lang="ko-KR" altLang="en-US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  <a:defRPr/>
            </a:pPr>
            <a:r>
              <a:rPr lang="ko-KR" altLang="en-US"/>
              <a:t>적합한 카드 사용 </a:t>
            </a:r>
            <a:r>
              <a:rPr lang="en-US" altLang="ko-KR"/>
              <a:t>AI</a:t>
            </a:r>
            <a:endParaRPr lang="en-US" altLang="ko-KR"/>
          </a:p>
          <a:p>
            <a:pPr marL="228600" indent="-228600">
              <a:buAutoNum type="arabicPeriod"/>
              <a:defRPr/>
            </a:pPr>
            <a:endParaRPr lang="en-US" altLang="ko-KR"/>
          </a:p>
          <a:p>
            <a:pPr marL="228600" indent="-228600">
              <a:buAutoNum type="arabicPeriod"/>
              <a:defRPr/>
            </a:pPr>
            <a:r>
              <a:rPr lang="ko-KR" altLang="en-US"/>
              <a:t>사거리 안에서 타겟 설정</a:t>
            </a:r>
            <a:endParaRPr lang="ko-KR" altLang="en-US"/>
          </a:p>
          <a:p>
            <a:pPr marL="228600" indent="-228600">
              <a:buAutoNum type="arabicPeriod"/>
              <a:defRPr/>
            </a:pPr>
            <a:r>
              <a:rPr lang="ko-KR" altLang="en-US"/>
              <a:t>없으면 이동 후</a:t>
            </a:r>
            <a:r>
              <a:rPr lang="en-US" altLang="ko-KR"/>
              <a:t> </a:t>
            </a:r>
            <a:r>
              <a:rPr lang="ko-KR" altLang="en-US"/>
              <a:t>사용</a:t>
            </a:r>
            <a:endParaRPr lang="ko-KR" altLang="en-US"/>
          </a:p>
          <a:p>
            <a:pPr marL="228600" indent="-228600">
              <a:buAutoNum type="arabicPeriod"/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9B17CDC2-9F4D-47A7-8116-D15B3BD1AC9B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1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hyperlink" Target="http://bit.ly/2Tynxth" TargetMode="External" /><Relationship Id="rId5" Type="http://schemas.openxmlformats.org/officeDocument/2006/relationships/hyperlink" Target="http://bit.ly/2TyoMsr" TargetMode="External" /><Relationship Id="rId6" Type="http://schemas.openxmlformats.org/officeDocument/2006/relationships/hyperlink" Target="http://bit.ly/2TtBDfr" TargetMode="External" /></Relationships>
</file>

<file path=ppt/slideLayouts/_rels/slideLayout2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png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50800" y="1324751"/>
            <a:ext cx="6747200" cy="35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>
                <a:latin typeface="Merriweather Black"/>
                <a:ea typeface="Merriweather Black"/>
                <a:cs typeface="Merriweather Black"/>
                <a:sym typeface="Merriweather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950800" y="4974200"/>
            <a:ext cx="6448000" cy="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846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1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1"/>
          <p:cNvSpPr txBox="1">
            <a:spLocks noGrp="1"/>
          </p:cNvSpPr>
          <p:nvPr>
            <p:ph type="title" hasCustomPrompt="1"/>
          </p:nvPr>
        </p:nvSpPr>
        <p:spPr>
          <a:xfrm>
            <a:off x="1331400" y="1849751"/>
            <a:ext cx="9529200" cy="23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6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57" name="Google Shape;157;p11"/>
          <p:cNvSpPr txBox="1">
            <a:spLocks noGrp="1"/>
          </p:cNvSpPr>
          <p:nvPr>
            <p:ph type="subTitle" idx="1"/>
          </p:nvPr>
        </p:nvSpPr>
        <p:spPr>
          <a:xfrm>
            <a:off x="1712000" y="4345451"/>
            <a:ext cx="8768000" cy="6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96890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98373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title" idx="2"/>
          </p:nvPr>
        </p:nvSpPr>
        <p:spPr>
          <a:xfrm>
            <a:off x="832300" y="2456167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1"/>
          </p:nvPr>
        </p:nvSpPr>
        <p:spPr>
          <a:xfrm>
            <a:off x="960000" y="2924233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title" idx="3"/>
          </p:nvPr>
        </p:nvSpPr>
        <p:spPr>
          <a:xfrm>
            <a:off x="4431233" y="2456167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4"/>
          </p:nvPr>
        </p:nvSpPr>
        <p:spPr>
          <a:xfrm>
            <a:off x="4559028" y="2924233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5"/>
          </p:nvPr>
        </p:nvSpPr>
        <p:spPr>
          <a:xfrm>
            <a:off x="832300" y="4674800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6"/>
          </p:nvPr>
        </p:nvSpPr>
        <p:spPr>
          <a:xfrm>
            <a:off x="960000" y="5140400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 idx="7"/>
          </p:nvPr>
        </p:nvSpPr>
        <p:spPr>
          <a:xfrm>
            <a:off x="4431233" y="4674800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8"/>
          </p:nvPr>
        </p:nvSpPr>
        <p:spPr>
          <a:xfrm>
            <a:off x="4559028" y="5140400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title" idx="9"/>
          </p:nvPr>
        </p:nvSpPr>
        <p:spPr>
          <a:xfrm>
            <a:off x="8030267" y="2456167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13"/>
          </p:nvPr>
        </p:nvSpPr>
        <p:spPr>
          <a:xfrm>
            <a:off x="8158065" y="2924233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 idx="14"/>
          </p:nvPr>
        </p:nvSpPr>
        <p:spPr>
          <a:xfrm>
            <a:off x="8030267" y="4674800"/>
            <a:ext cx="3329600" cy="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15"/>
          </p:nvPr>
        </p:nvSpPr>
        <p:spPr>
          <a:xfrm>
            <a:off x="8158065" y="5140400"/>
            <a:ext cx="3074000" cy="8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 idx="16" hasCustomPrompt="1"/>
          </p:nvPr>
        </p:nvSpPr>
        <p:spPr>
          <a:xfrm>
            <a:off x="1781800" y="1825317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17" hasCustomPrompt="1"/>
          </p:nvPr>
        </p:nvSpPr>
        <p:spPr>
          <a:xfrm>
            <a:off x="5380828" y="1832151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8" hasCustomPrompt="1"/>
          </p:nvPr>
        </p:nvSpPr>
        <p:spPr>
          <a:xfrm>
            <a:off x="8979865" y="1832151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19" hasCustomPrompt="1"/>
          </p:nvPr>
        </p:nvSpPr>
        <p:spPr>
          <a:xfrm>
            <a:off x="1781800" y="4050800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20" hasCustomPrompt="1"/>
          </p:nvPr>
        </p:nvSpPr>
        <p:spPr>
          <a:xfrm>
            <a:off x="5380828" y="4050800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 txBox="1">
            <a:spLocks noGrp="1"/>
          </p:cNvSpPr>
          <p:nvPr>
            <p:ph type="title" idx="21" hasCustomPrompt="1"/>
          </p:nvPr>
        </p:nvSpPr>
        <p:spPr>
          <a:xfrm>
            <a:off x="8979865" y="4050800"/>
            <a:ext cx="1430400" cy="5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4835123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4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4"/>
          <p:cNvSpPr txBox="1">
            <a:spLocks noGrp="1"/>
          </p:cNvSpPr>
          <p:nvPr>
            <p:ph type="title"/>
          </p:nvPr>
        </p:nvSpPr>
        <p:spPr>
          <a:xfrm>
            <a:off x="2762800" y="1865533"/>
            <a:ext cx="6666400" cy="22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6133" b="0">
                <a:solidFill>
                  <a:schemeClr val="accent3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1"/>
          </p:nvPr>
        </p:nvSpPr>
        <p:spPr>
          <a:xfrm>
            <a:off x="2353600" y="4180051"/>
            <a:ext cx="7484800" cy="8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824083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15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5"/>
          <p:cNvSpPr txBox="1">
            <a:spLocks noGrp="1"/>
          </p:cNvSpPr>
          <p:nvPr>
            <p:ph type="title"/>
          </p:nvPr>
        </p:nvSpPr>
        <p:spPr>
          <a:xfrm>
            <a:off x="3189200" y="4348451"/>
            <a:ext cx="5813600" cy="5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1"/>
          </p:nvPr>
        </p:nvSpPr>
        <p:spPr>
          <a:xfrm>
            <a:off x="1791000" y="1974055"/>
            <a:ext cx="8610000" cy="23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777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16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6"/>
          <p:cNvSpPr txBox="1">
            <a:spLocks noGrp="1"/>
          </p:cNvSpPr>
          <p:nvPr>
            <p:ph type="title"/>
          </p:nvPr>
        </p:nvSpPr>
        <p:spPr>
          <a:xfrm>
            <a:off x="960000" y="1899867"/>
            <a:ext cx="5136000" cy="2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subTitle" idx="1"/>
          </p:nvPr>
        </p:nvSpPr>
        <p:spPr>
          <a:xfrm>
            <a:off x="960000" y="4192233"/>
            <a:ext cx="5136000" cy="13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196" name="Google Shape;196;p16"/>
          <p:cNvSpPr/>
          <p:nvPr/>
        </p:nvSpPr>
        <p:spPr>
          <a:xfrm rot="10800000" flipH="1">
            <a:off x="1228483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97" name="Google Shape;197;p16"/>
          <p:cNvGrpSpPr/>
          <p:nvPr/>
        </p:nvGrpSpPr>
        <p:grpSpPr>
          <a:xfrm>
            <a:off x="950787" y="719232"/>
            <a:ext cx="1327260" cy="1339600"/>
            <a:chOff x="713100" y="539428"/>
            <a:chExt cx="648668" cy="654698"/>
          </a:xfrm>
        </p:grpSpPr>
        <p:sp>
          <p:nvSpPr>
            <p:cNvPr id="198" name="Google Shape;198;p16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16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16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16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16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16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518529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7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7"/>
          <p:cNvSpPr txBox="1">
            <a:spLocks noGrp="1"/>
          </p:cNvSpPr>
          <p:nvPr>
            <p:ph type="body" idx="1"/>
          </p:nvPr>
        </p:nvSpPr>
        <p:spPr>
          <a:xfrm>
            <a:off x="1369467" y="2044600"/>
            <a:ext cx="4563200" cy="41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2000"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13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8" name="Google Shape;208;p17"/>
          <p:cNvSpPr txBox="1">
            <a:spLocks noGrp="1"/>
          </p:cNvSpPr>
          <p:nvPr>
            <p:ph type="body" idx="2"/>
          </p:nvPr>
        </p:nvSpPr>
        <p:spPr>
          <a:xfrm>
            <a:off x="6259333" y="2044600"/>
            <a:ext cx="4563200" cy="41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2000">
                <a:solidFill>
                  <a:schemeClr val="dk1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13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9" name="Google Shape;209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661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8"/>
          <p:cNvSpPr txBox="1">
            <a:spLocks noGrp="1"/>
          </p:cNvSpPr>
          <p:nvPr>
            <p:ph type="title"/>
          </p:nvPr>
        </p:nvSpPr>
        <p:spPr>
          <a:xfrm>
            <a:off x="1224095" y="3930900"/>
            <a:ext cx="29004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subTitle" idx="1"/>
          </p:nvPr>
        </p:nvSpPr>
        <p:spPr>
          <a:xfrm>
            <a:off x="1224095" y="4524900"/>
            <a:ext cx="2900400" cy="955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15" name="Google Shape;215;p18"/>
          <p:cNvSpPr txBox="1">
            <a:spLocks noGrp="1"/>
          </p:cNvSpPr>
          <p:nvPr>
            <p:ph type="title" idx="2"/>
          </p:nvPr>
        </p:nvSpPr>
        <p:spPr>
          <a:xfrm>
            <a:off x="4658367" y="3930900"/>
            <a:ext cx="29004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16" name="Google Shape;216;p18"/>
          <p:cNvSpPr txBox="1">
            <a:spLocks noGrp="1"/>
          </p:cNvSpPr>
          <p:nvPr>
            <p:ph type="subTitle" idx="3"/>
          </p:nvPr>
        </p:nvSpPr>
        <p:spPr>
          <a:xfrm>
            <a:off x="4658367" y="4524900"/>
            <a:ext cx="2900400" cy="955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17" name="Google Shape;217;p18"/>
          <p:cNvSpPr txBox="1">
            <a:spLocks noGrp="1"/>
          </p:cNvSpPr>
          <p:nvPr>
            <p:ph type="title" idx="4"/>
          </p:nvPr>
        </p:nvSpPr>
        <p:spPr>
          <a:xfrm>
            <a:off x="8071644" y="3930900"/>
            <a:ext cx="29004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18" name="Google Shape;218;p18"/>
          <p:cNvSpPr txBox="1">
            <a:spLocks noGrp="1"/>
          </p:cNvSpPr>
          <p:nvPr>
            <p:ph type="subTitle" idx="5"/>
          </p:nvPr>
        </p:nvSpPr>
        <p:spPr>
          <a:xfrm>
            <a:off x="8071644" y="4524900"/>
            <a:ext cx="2900400" cy="955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219" name="Google Shape;219;p18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220" name="Google Shape;220;p18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18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8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8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8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8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8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18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8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8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8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8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8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8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8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35" name="Google Shape;235;p18"/>
          <p:cNvSpPr txBox="1">
            <a:spLocks noGrp="1"/>
          </p:cNvSpPr>
          <p:nvPr>
            <p:ph type="title" idx="6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69721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19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title" idx="2"/>
          </p:nvPr>
        </p:nvSpPr>
        <p:spPr>
          <a:xfrm>
            <a:off x="2355633" y="20329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subTitle" idx="1"/>
          </p:nvPr>
        </p:nvSpPr>
        <p:spPr>
          <a:xfrm>
            <a:off x="2355633" y="27365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2" name="Google Shape;242;p19"/>
          <p:cNvSpPr txBox="1">
            <a:spLocks noGrp="1"/>
          </p:cNvSpPr>
          <p:nvPr>
            <p:ph type="title" idx="3"/>
          </p:nvPr>
        </p:nvSpPr>
        <p:spPr>
          <a:xfrm>
            <a:off x="6641965" y="20329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3" name="Google Shape;243;p19"/>
          <p:cNvSpPr txBox="1">
            <a:spLocks noGrp="1"/>
          </p:cNvSpPr>
          <p:nvPr>
            <p:ph type="subTitle" idx="4"/>
          </p:nvPr>
        </p:nvSpPr>
        <p:spPr>
          <a:xfrm>
            <a:off x="6641965" y="27365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4" name="Google Shape;244;p19"/>
          <p:cNvSpPr txBox="1">
            <a:spLocks noGrp="1"/>
          </p:cNvSpPr>
          <p:nvPr>
            <p:ph type="title" idx="5"/>
          </p:nvPr>
        </p:nvSpPr>
        <p:spPr>
          <a:xfrm>
            <a:off x="2355633" y="39441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5" name="Google Shape;245;p19"/>
          <p:cNvSpPr txBox="1">
            <a:spLocks noGrp="1"/>
          </p:cNvSpPr>
          <p:nvPr>
            <p:ph type="subTitle" idx="6"/>
          </p:nvPr>
        </p:nvSpPr>
        <p:spPr>
          <a:xfrm>
            <a:off x="2355633" y="46477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6" name="Google Shape;246;p19"/>
          <p:cNvSpPr txBox="1">
            <a:spLocks noGrp="1"/>
          </p:cNvSpPr>
          <p:nvPr>
            <p:ph type="title" idx="7"/>
          </p:nvPr>
        </p:nvSpPr>
        <p:spPr>
          <a:xfrm>
            <a:off x="6641965" y="3944100"/>
            <a:ext cx="3194400" cy="70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47" name="Google Shape;247;p19"/>
          <p:cNvSpPr txBox="1">
            <a:spLocks noGrp="1"/>
          </p:cNvSpPr>
          <p:nvPr>
            <p:ph type="subTitle" idx="8"/>
          </p:nvPr>
        </p:nvSpPr>
        <p:spPr>
          <a:xfrm>
            <a:off x="6641965" y="4647700"/>
            <a:ext cx="31944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10710996" y="5697054"/>
            <a:ext cx="43305" cy="138201"/>
          </a:xfrm>
          <a:custGeom>
            <a:avLst/>
            <a:gdLst/>
            <a:ahLst/>
            <a:cxnLst/>
            <a:rect l="l" t="t" r="r" b="b"/>
            <a:pathLst>
              <a:path w="141" h="450" extrusionOk="0">
                <a:moveTo>
                  <a:pt x="1" y="0"/>
                </a:moveTo>
                <a:cubicBezTo>
                  <a:pt x="1" y="86"/>
                  <a:pt x="1" y="161"/>
                  <a:pt x="12" y="247"/>
                </a:cubicBezTo>
                <a:cubicBezTo>
                  <a:pt x="12" y="290"/>
                  <a:pt x="22" y="321"/>
                  <a:pt x="44" y="364"/>
                </a:cubicBezTo>
                <a:cubicBezTo>
                  <a:pt x="65" y="397"/>
                  <a:pt x="98" y="439"/>
                  <a:pt x="129" y="450"/>
                </a:cubicBezTo>
                <a:lnTo>
                  <a:pt x="140" y="450"/>
                </a:lnTo>
                <a:lnTo>
                  <a:pt x="140" y="439"/>
                </a:lnTo>
                <a:lnTo>
                  <a:pt x="76" y="343"/>
                </a:lnTo>
                <a:cubicBezTo>
                  <a:pt x="65" y="311"/>
                  <a:pt x="44" y="278"/>
                  <a:pt x="33" y="236"/>
                </a:cubicBezTo>
                <a:cubicBezTo>
                  <a:pt x="12" y="161"/>
                  <a:pt x="12" y="86"/>
                  <a:pt x="22" y="11"/>
                </a:cubicBezTo>
                <a:lnTo>
                  <a:pt x="2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19"/>
          <p:cNvSpPr/>
          <p:nvPr/>
        </p:nvSpPr>
        <p:spPr>
          <a:xfrm>
            <a:off x="1315119" y="5631480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0" name="Google Shape;250;p19"/>
          <p:cNvSpPr/>
          <p:nvPr/>
        </p:nvSpPr>
        <p:spPr>
          <a:xfrm>
            <a:off x="1386946" y="5915063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1" name="Google Shape;251;p19"/>
          <p:cNvSpPr/>
          <p:nvPr/>
        </p:nvSpPr>
        <p:spPr>
          <a:xfrm>
            <a:off x="950800" y="5240532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19"/>
          <p:cNvSpPr/>
          <p:nvPr/>
        </p:nvSpPr>
        <p:spPr>
          <a:xfrm>
            <a:off x="1013742" y="5351596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3" name="Google Shape;253;p19"/>
          <p:cNvSpPr/>
          <p:nvPr/>
        </p:nvSpPr>
        <p:spPr>
          <a:xfrm>
            <a:off x="1458033" y="5767718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4" name="Google Shape;254;p19"/>
          <p:cNvSpPr/>
          <p:nvPr/>
        </p:nvSpPr>
        <p:spPr>
          <a:xfrm>
            <a:off x="1228483" y="5546330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5" name="Google Shape;255;p19"/>
          <p:cNvSpPr/>
          <p:nvPr/>
        </p:nvSpPr>
        <p:spPr>
          <a:xfrm>
            <a:off x="10773211" y="5240532"/>
            <a:ext cx="467989" cy="496091"/>
          </a:xfrm>
          <a:custGeom>
            <a:avLst/>
            <a:gdLst/>
            <a:ahLst/>
            <a:cxnLst/>
            <a:rect l="l" t="t" r="r" b="b"/>
            <a:pathLst>
              <a:path w="632" h="670" extrusionOk="0">
                <a:moveTo>
                  <a:pt x="193" y="429"/>
                </a:moveTo>
                <a:lnTo>
                  <a:pt x="193" y="440"/>
                </a:lnTo>
                <a:cubicBezTo>
                  <a:pt x="193" y="429"/>
                  <a:pt x="204" y="429"/>
                  <a:pt x="204" y="429"/>
                </a:cubicBezTo>
                <a:close/>
                <a:moveTo>
                  <a:pt x="193" y="451"/>
                </a:moveTo>
                <a:cubicBezTo>
                  <a:pt x="182" y="462"/>
                  <a:pt x="182" y="462"/>
                  <a:pt x="193" y="472"/>
                </a:cubicBezTo>
                <a:lnTo>
                  <a:pt x="193" y="451"/>
                </a:lnTo>
                <a:close/>
                <a:moveTo>
                  <a:pt x="610" y="1"/>
                </a:moveTo>
                <a:cubicBezTo>
                  <a:pt x="600" y="1"/>
                  <a:pt x="589" y="12"/>
                  <a:pt x="579" y="22"/>
                </a:cubicBezTo>
                <a:cubicBezTo>
                  <a:pt x="557" y="44"/>
                  <a:pt x="546" y="76"/>
                  <a:pt x="536" y="108"/>
                </a:cubicBezTo>
                <a:lnTo>
                  <a:pt x="536" y="236"/>
                </a:lnTo>
                <a:lnTo>
                  <a:pt x="536" y="269"/>
                </a:lnTo>
                <a:lnTo>
                  <a:pt x="536" y="279"/>
                </a:lnTo>
                <a:lnTo>
                  <a:pt x="536" y="290"/>
                </a:lnTo>
                <a:lnTo>
                  <a:pt x="536" y="301"/>
                </a:lnTo>
                <a:cubicBezTo>
                  <a:pt x="536" y="322"/>
                  <a:pt x="525" y="355"/>
                  <a:pt x="525" y="376"/>
                </a:cubicBezTo>
                <a:cubicBezTo>
                  <a:pt x="514" y="419"/>
                  <a:pt x="482" y="472"/>
                  <a:pt x="450" y="505"/>
                </a:cubicBezTo>
                <a:cubicBezTo>
                  <a:pt x="418" y="547"/>
                  <a:pt x="375" y="579"/>
                  <a:pt x="322" y="601"/>
                </a:cubicBezTo>
                <a:cubicBezTo>
                  <a:pt x="295" y="611"/>
                  <a:pt x="268" y="617"/>
                  <a:pt x="241" y="617"/>
                </a:cubicBezTo>
                <a:cubicBezTo>
                  <a:pt x="214" y="617"/>
                  <a:pt x="188" y="611"/>
                  <a:pt x="161" y="601"/>
                </a:cubicBezTo>
                <a:cubicBezTo>
                  <a:pt x="139" y="590"/>
                  <a:pt x="118" y="579"/>
                  <a:pt x="108" y="558"/>
                </a:cubicBezTo>
                <a:cubicBezTo>
                  <a:pt x="86" y="536"/>
                  <a:pt x="75" y="515"/>
                  <a:pt x="65" y="493"/>
                </a:cubicBezTo>
                <a:cubicBezTo>
                  <a:pt x="54" y="440"/>
                  <a:pt x="65" y="386"/>
                  <a:pt x="96" y="355"/>
                </a:cubicBezTo>
                <a:cubicBezTo>
                  <a:pt x="96" y="344"/>
                  <a:pt x="108" y="333"/>
                  <a:pt x="118" y="322"/>
                </a:cubicBezTo>
                <a:lnTo>
                  <a:pt x="129" y="322"/>
                </a:lnTo>
                <a:lnTo>
                  <a:pt x="129" y="312"/>
                </a:lnTo>
                <a:lnTo>
                  <a:pt x="150" y="312"/>
                </a:lnTo>
                <a:cubicBezTo>
                  <a:pt x="166" y="304"/>
                  <a:pt x="181" y="297"/>
                  <a:pt x="196" y="297"/>
                </a:cubicBezTo>
                <a:cubicBezTo>
                  <a:pt x="202" y="297"/>
                  <a:pt x="208" y="298"/>
                  <a:pt x="215" y="301"/>
                </a:cubicBezTo>
                <a:cubicBezTo>
                  <a:pt x="257" y="312"/>
                  <a:pt x="289" y="333"/>
                  <a:pt x="311" y="376"/>
                </a:cubicBezTo>
                <a:cubicBezTo>
                  <a:pt x="322" y="386"/>
                  <a:pt x="322" y="408"/>
                  <a:pt x="322" y="429"/>
                </a:cubicBezTo>
                <a:cubicBezTo>
                  <a:pt x="311" y="440"/>
                  <a:pt x="300" y="462"/>
                  <a:pt x="289" y="472"/>
                </a:cubicBezTo>
                <a:lnTo>
                  <a:pt x="289" y="483"/>
                </a:lnTo>
                <a:lnTo>
                  <a:pt x="279" y="483"/>
                </a:lnTo>
                <a:lnTo>
                  <a:pt x="279" y="493"/>
                </a:lnTo>
                <a:cubicBezTo>
                  <a:pt x="268" y="493"/>
                  <a:pt x="268" y="493"/>
                  <a:pt x="257" y="505"/>
                </a:cubicBezTo>
                <a:cubicBezTo>
                  <a:pt x="246" y="505"/>
                  <a:pt x="225" y="505"/>
                  <a:pt x="215" y="493"/>
                </a:cubicBezTo>
                <a:cubicBezTo>
                  <a:pt x="204" y="493"/>
                  <a:pt x="204" y="483"/>
                  <a:pt x="193" y="472"/>
                </a:cubicBezTo>
                <a:lnTo>
                  <a:pt x="193" y="472"/>
                </a:lnTo>
                <a:cubicBezTo>
                  <a:pt x="193" y="483"/>
                  <a:pt x="204" y="493"/>
                  <a:pt x="215" y="505"/>
                </a:cubicBezTo>
                <a:cubicBezTo>
                  <a:pt x="225" y="515"/>
                  <a:pt x="246" y="515"/>
                  <a:pt x="257" y="515"/>
                </a:cubicBezTo>
                <a:cubicBezTo>
                  <a:pt x="268" y="515"/>
                  <a:pt x="279" y="515"/>
                  <a:pt x="289" y="505"/>
                </a:cubicBezTo>
                <a:cubicBezTo>
                  <a:pt x="289" y="505"/>
                  <a:pt x="300" y="505"/>
                  <a:pt x="300" y="493"/>
                </a:cubicBezTo>
                <a:lnTo>
                  <a:pt x="311" y="483"/>
                </a:lnTo>
                <a:cubicBezTo>
                  <a:pt x="322" y="472"/>
                  <a:pt x="332" y="462"/>
                  <a:pt x="343" y="429"/>
                </a:cubicBezTo>
                <a:cubicBezTo>
                  <a:pt x="353" y="408"/>
                  <a:pt x="343" y="386"/>
                  <a:pt x="343" y="365"/>
                </a:cubicBezTo>
                <a:cubicBezTo>
                  <a:pt x="322" y="312"/>
                  <a:pt x="279" y="269"/>
                  <a:pt x="225" y="258"/>
                </a:cubicBezTo>
                <a:cubicBezTo>
                  <a:pt x="209" y="253"/>
                  <a:pt x="193" y="250"/>
                  <a:pt x="177" y="250"/>
                </a:cubicBezTo>
                <a:cubicBezTo>
                  <a:pt x="161" y="250"/>
                  <a:pt x="145" y="253"/>
                  <a:pt x="129" y="258"/>
                </a:cubicBezTo>
                <a:cubicBezTo>
                  <a:pt x="118" y="269"/>
                  <a:pt x="118" y="269"/>
                  <a:pt x="108" y="269"/>
                </a:cubicBezTo>
                <a:lnTo>
                  <a:pt x="96" y="279"/>
                </a:lnTo>
                <a:lnTo>
                  <a:pt x="86" y="290"/>
                </a:lnTo>
                <a:lnTo>
                  <a:pt x="54" y="322"/>
                </a:lnTo>
                <a:cubicBezTo>
                  <a:pt x="32" y="344"/>
                  <a:pt x="22" y="376"/>
                  <a:pt x="11" y="408"/>
                </a:cubicBezTo>
                <a:cubicBezTo>
                  <a:pt x="1" y="440"/>
                  <a:pt x="11" y="472"/>
                  <a:pt x="11" y="505"/>
                </a:cubicBezTo>
                <a:cubicBezTo>
                  <a:pt x="32" y="569"/>
                  <a:pt x="75" y="633"/>
                  <a:pt x="150" y="655"/>
                </a:cubicBezTo>
                <a:cubicBezTo>
                  <a:pt x="179" y="664"/>
                  <a:pt x="208" y="669"/>
                  <a:pt x="237" y="669"/>
                </a:cubicBezTo>
                <a:cubicBezTo>
                  <a:pt x="272" y="669"/>
                  <a:pt x="308" y="661"/>
                  <a:pt x="343" y="643"/>
                </a:cubicBezTo>
                <a:cubicBezTo>
                  <a:pt x="407" y="622"/>
                  <a:pt x="450" y="590"/>
                  <a:pt x="493" y="536"/>
                </a:cubicBezTo>
                <a:cubicBezTo>
                  <a:pt x="525" y="493"/>
                  <a:pt x="546" y="440"/>
                  <a:pt x="557" y="386"/>
                </a:cubicBezTo>
                <a:cubicBezTo>
                  <a:pt x="568" y="355"/>
                  <a:pt x="568" y="333"/>
                  <a:pt x="568" y="301"/>
                </a:cubicBezTo>
                <a:lnTo>
                  <a:pt x="568" y="290"/>
                </a:lnTo>
                <a:lnTo>
                  <a:pt x="568" y="279"/>
                </a:lnTo>
                <a:lnTo>
                  <a:pt x="568" y="269"/>
                </a:lnTo>
                <a:lnTo>
                  <a:pt x="568" y="236"/>
                </a:lnTo>
                <a:cubicBezTo>
                  <a:pt x="557" y="194"/>
                  <a:pt x="557" y="151"/>
                  <a:pt x="557" y="108"/>
                </a:cubicBezTo>
                <a:cubicBezTo>
                  <a:pt x="568" y="76"/>
                  <a:pt x="568" y="44"/>
                  <a:pt x="589" y="22"/>
                </a:cubicBezTo>
                <a:cubicBezTo>
                  <a:pt x="600" y="12"/>
                  <a:pt x="622" y="1"/>
                  <a:pt x="6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6" name="Google Shape;256;p19"/>
          <p:cNvSpPr/>
          <p:nvPr/>
        </p:nvSpPr>
        <p:spPr>
          <a:xfrm>
            <a:off x="11058298" y="5344192"/>
            <a:ext cx="128105" cy="317645"/>
          </a:xfrm>
          <a:custGeom>
            <a:avLst/>
            <a:gdLst/>
            <a:ahLst/>
            <a:cxnLst/>
            <a:rect l="l" t="t" r="r" b="b"/>
            <a:pathLst>
              <a:path w="173" h="429" extrusionOk="0">
                <a:moveTo>
                  <a:pt x="151" y="1"/>
                </a:moveTo>
                <a:cubicBezTo>
                  <a:pt x="140" y="1"/>
                  <a:pt x="140" y="1"/>
                  <a:pt x="129" y="11"/>
                </a:cubicBezTo>
                <a:cubicBezTo>
                  <a:pt x="118" y="11"/>
                  <a:pt x="108" y="11"/>
                  <a:pt x="97" y="22"/>
                </a:cubicBezTo>
                <a:cubicBezTo>
                  <a:pt x="76" y="22"/>
                  <a:pt x="65" y="32"/>
                  <a:pt x="54" y="43"/>
                </a:cubicBezTo>
                <a:cubicBezTo>
                  <a:pt x="44" y="54"/>
                  <a:pt x="33" y="65"/>
                  <a:pt x="22" y="86"/>
                </a:cubicBezTo>
                <a:cubicBezTo>
                  <a:pt x="22" y="96"/>
                  <a:pt x="11" y="118"/>
                  <a:pt x="11" y="129"/>
                </a:cubicBezTo>
                <a:cubicBezTo>
                  <a:pt x="1" y="150"/>
                  <a:pt x="1" y="172"/>
                  <a:pt x="11" y="182"/>
                </a:cubicBezTo>
                <a:lnTo>
                  <a:pt x="11" y="236"/>
                </a:lnTo>
                <a:cubicBezTo>
                  <a:pt x="11" y="246"/>
                  <a:pt x="22" y="268"/>
                  <a:pt x="22" y="279"/>
                </a:cubicBezTo>
                <a:lnTo>
                  <a:pt x="22" y="322"/>
                </a:lnTo>
                <a:cubicBezTo>
                  <a:pt x="22" y="332"/>
                  <a:pt x="33" y="343"/>
                  <a:pt x="22" y="353"/>
                </a:cubicBezTo>
                <a:lnTo>
                  <a:pt x="22" y="375"/>
                </a:lnTo>
                <a:lnTo>
                  <a:pt x="22" y="386"/>
                </a:lnTo>
                <a:lnTo>
                  <a:pt x="22" y="407"/>
                </a:lnTo>
                <a:cubicBezTo>
                  <a:pt x="22" y="418"/>
                  <a:pt x="11" y="429"/>
                  <a:pt x="11" y="429"/>
                </a:cubicBezTo>
                <a:cubicBezTo>
                  <a:pt x="11" y="429"/>
                  <a:pt x="22" y="429"/>
                  <a:pt x="33" y="418"/>
                </a:cubicBezTo>
                <a:lnTo>
                  <a:pt x="33" y="407"/>
                </a:lnTo>
                <a:lnTo>
                  <a:pt x="44" y="396"/>
                </a:lnTo>
                <a:cubicBezTo>
                  <a:pt x="44" y="386"/>
                  <a:pt x="54" y="386"/>
                  <a:pt x="54" y="375"/>
                </a:cubicBezTo>
                <a:lnTo>
                  <a:pt x="54" y="365"/>
                </a:lnTo>
                <a:cubicBezTo>
                  <a:pt x="65" y="343"/>
                  <a:pt x="65" y="332"/>
                  <a:pt x="65" y="322"/>
                </a:cubicBezTo>
                <a:cubicBezTo>
                  <a:pt x="65" y="300"/>
                  <a:pt x="76" y="289"/>
                  <a:pt x="76" y="279"/>
                </a:cubicBezTo>
                <a:cubicBezTo>
                  <a:pt x="76" y="258"/>
                  <a:pt x="65" y="246"/>
                  <a:pt x="65" y="225"/>
                </a:cubicBezTo>
                <a:lnTo>
                  <a:pt x="65" y="182"/>
                </a:lnTo>
                <a:lnTo>
                  <a:pt x="65" y="139"/>
                </a:lnTo>
                <a:lnTo>
                  <a:pt x="65" y="118"/>
                </a:lnTo>
                <a:cubicBezTo>
                  <a:pt x="65" y="118"/>
                  <a:pt x="65" y="108"/>
                  <a:pt x="76" y="108"/>
                </a:cubicBezTo>
                <a:cubicBezTo>
                  <a:pt x="76" y="96"/>
                  <a:pt x="76" y="86"/>
                  <a:pt x="87" y="75"/>
                </a:cubicBezTo>
                <a:cubicBezTo>
                  <a:pt x="87" y="65"/>
                  <a:pt x="97" y="65"/>
                  <a:pt x="97" y="54"/>
                </a:cubicBezTo>
                <a:cubicBezTo>
                  <a:pt x="97" y="54"/>
                  <a:pt x="108" y="54"/>
                  <a:pt x="108" y="43"/>
                </a:cubicBezTo>
                <a:cubicBezTo>
                  <a:pt x="118" y="43"/>
                  <a:pt x="118" y="43"/>
                  <a:pt x="118" y="32"/>
                </a:cubicBezTo>
                <a:cubicBezTo>
                  <a:pt x="129" y="32"/>
                  <a:pt x="129" y="32"/>
                  <a:pt x="129" y="22"/>
                </a:cubicBezTo>
                <a:cubicBezTo>
                  <a:pt x="140" y="22"/>
                  <a:pt x="151" y="22"/>
                  <a:pt x="151" y="11"/>
                </a:cubicBezTo>
                <a:cubicBezTo>
                  <a:pt x="161" y="11"/>
                  <a:pt x="172" y="1"/>
                  <a:pt x="1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7" name="Google Shape;257;p19"/>
          <p:cNvSpPr/>
          <p:nvPr/>
        </p:nvSpPr>
        <p:spPr>
          <a:xfrm>
            <a:off x="10384456" y="5631479"/>
            <a:ext cx="500571" cy="482023"/>
          </a:xfrm>
          <a:custGeom>
            <a:avLst/>
            <a:gdLst/>
            <a:ahLst/>
            <a:cxnLst/>
            <a:rect l="l" t="t" r="r" b="b"/>
            <a:pathLst>
              <a:path w="676" h="651" extrusionOk="0">
                <a:moveTo>
                  <a:pt x="450" y="180"/>
                </a:moveTo>
                <a:cubicBezTo>
                  <a:pt x="450" y="191"/>
                  <a:pt x="440" y="191"/>
                  <a:pt x="440" y="191"/>
                </a:cubicBezTo>
                <a:lnTo>
                  <a:pt x="472" y="191"/>
                </a:lnTo>
                <a:cubicBezTo>
                  <a:pt x="483" y="191"/>
                  <a:pt x="493" y="201"/>
                  <a:pt x="504" y="212"/>
                </a:cubicBezTo>
                <a:cubicBezTo>
                  <a:pt x="504" y="191"/>
                  <a:pt x="493" y="191"/>
                  <a:pt x="483" y="180"/>
                </a:cubicBezTo>
                <a:close/>
                <a:moveTo>
                  <a:pt x="456" y="1"/>
                </a:moveTo>
                <a:cubicBezTo>
                  <a:pt x="440" y="1"/>
                  <a:pt x="424" y="3"/>
                  <a:pt x="407" y="8"/>
                </a:cubicBezTo>
                <a:cubicBezTo>
                  <a:pt x="376" y="19"/>
                  <a:pt x="343" y="30"/>
                  <a:pt x="322" y="51"/>
                </a:cubicBezTo>
                <a:lnTo>
                  <a:pt x="290" y="84"/>
                </a:lnTo>
                <a:lnTo>
                  <a:pt x="279" y="94"/>
                </a:lnTo>
                <a:lnTo>
                  <a:pt x="279" y="105"/>
                </a:lnTo>
                <a:cubicBezTo>
                  <a:pt x="269" y="105"/>
                  <a:pt x="269" y="115"/>
                  <a:pt x="269" y="127"/>
                </a:cubicBezTo>
                <a:cubicBezTo>
                  <a:pt x="257" y="158"/>
                  <a:pt x="257" y="191"/>
                  <a:pt x="257" y="212"/>
                </a:cubicBezTo>
                <a:cubicBezTo>
                  <a:pt x="279" y="276"/>
                  <a:pt x="322" y="319"/>
                  <a:pt x="364" y="330"/>
                </a:cubicBezTo>
                <a:cubicBezTo>
                  <a:pt x="386" y="341"/>
                  <a:pt x="418" y="341"/>
                  <a:pt x="440" y="341"/>
                </a:cubicBezTo>
                <a:cubicBezTo>
                  <a:pt x="461" y="330"/>
                  <a:pt x="483" y="319"/>
                  <a:pt x="493" y="308"/>
                </a:cubicBezTo>
                <a:cubicBezTo>
                  <a:pt x="493" y="298"/>
                  <a:pt x="493" y="298"/>
                  <a:pt x="504" y="287"/>
                </a:cubicBezTo>
                <a:lnTo>
                  <a:pt x="504" y="276"/>
                </a:lnTo>
                <a:cubicBezTo>
                  <a:pt x="514" y="276"/>
                  <a:pt x="514" y="265"/>
                  <a:pt x="514" y="255"/>
                </a:cubicBezTo>
                <a:cubicBezTo>
                  <a:pt x="526" y="234"/>
                  <a:pt x="514" y="222"/>
                  <a:pt x="504" y="212"/>
                </a:cubicBezTo>
                <a:lnTo>
                  <a:pt x="504" y="255"/>
                </a:lnTo>
                <a:lnTo>
                  <a:pt x="493" y="265"/>
                </a:lnTo>
                <a:lnTo>
                  <a:pt x="493" y="276"/>
                </a:lnTo>
                <a:lnTo>
                  <a:pt x="483" y="276"/>
                </a:lnTo>
                <a:cubicBezTo>
                  <a:pt x="483" y="287"/>
                  <a:pt x="483" y="287"/>
                  <a:pt x="472" y="287"/>
                </a:cubicBezTo>
                <a:cubicBezTo>
                  <a:pt x="461" y="298"/>
                  <a:pt x="450" y="308"/>
                  <a:pt x="429" y="308"/>
                </a:cubicBezTo>
                <a:cubicBezTo>
                  <a:pt x="425" y="312"/>
                  <a:pt x="421" y="313"/>
                  <a:pt x="415" y="313"/>
                </a:cubicBezTo>
                <a:cubicBezTo>
                  <a:pt x="404" y="313"/>
                  <a:pt x="390" y="308"/>
                  <a:pt x="376" y="308"/>
                </a:cubicBezTo>
                <a:cubicBezTo>
                  <a:pt x="343" y="287"/>
                  <a:pt x="311" y="255"/>
                  <a:pt x="300" y="201"/>
                </a:cubicBezTo>
                <a:cubicBezTo>
                  <a:pt x="300" y="180"/>
                  <a:pt x="300" y="158"/>
                  <a:pt x="311" y="137"/>
                </a:cubicBezTo>
                <a:lnTo>
                  <a:pt x="311" y="127"/>
                </a:lnTo>
                <a:lnTo>
                  <a:pt x="322" y="115"/>
                </a:lnTo>
                <a:lnTo>
                  <a:pt x="354" y="84"/>
                </a:lnTo>
                <a:cubicBezTo>
                  <a:pt x="377" y="68"/>
                  <a:pt x="418" y="58"/>
                  <a:pt x="455" y="58"/>
                </a:cubicBezTo>
                <a:cubicBezTo>
                  <a:pt x="468" y="58"/>
                  <a:pt x="481" y="59"/>
                  <a:pt x="493" y="62"/>
                </a:cubicBezTo>
                <a:cubicBezTo>
                  <a:pt x="514" y="73"/>
                  <a:pt x="547" y="84"/>
                  <a:pt x="557" y="94"/>
                </a:cubicBezTo>
                <a:cubicBezTo>
                  <a:pt x="579" y="115"/>
                  <a:pt x="590" y="137"/>
                  <a:pt x="600" y="158"/>
                </a:cubicBezTo>
                <a:cubicBezTo>
                  <a:pt x="621" y="212"/>
                  <a:pt x="621" y="265"/>
                  <a:pt x="600" y="319"/>
                </a:cubicBezTo>
                <a:cubicBezTo>
                  <a:pt x="579" y="372"/>
                  <a:pt x="547" y="415"/>
                  <a:pt x="514" y="448"/>
                </a:cubicBezTo>
                <a:cubicBezTo>
                  <a:pt x="472" y="479"/>
                  <a:pt x="429" y="501"/>
                  <a:pt x="376" y="512"/>
                </a:cubicBezTo>
                <a:cubicBezTo>
                  <a:pt x="354" y="522"/>
                  <a:pt x="333" y="522"/>
                  <a:pt x="311" y="522"/>
                </a:cubicBezTo>
                <a:lnTo>
                  <a:pt x="236" y="522"/>
                </a:lnTo>
                <a:cubicBezTo>
                  <a:pt x="193" y="522"/>
                  <a:pt x="150" y="533"/>
                  <a:pt x="107" y="533"/>
                </a:cubicBezTo>
                <a:cubicBezTo>
                  <a:pt x="76" y="544"/>
                  <a:pt x="43" y="555"/>
                  <a:pt x="22" y="576"/>
                </a:cubicBezTo>
                <a:cubicBezTo>
                  <a:pt x="12" y="587"/>
                  <a:pt x="12" y="598"/>
                  <a:pt x="0" y="608"/>
                </a:cubicBezTo>
                <a:lnTo>
                  <a:pt x="0" y="629"/>
                </a:lnTo>
                <a:cubicBezTo>
                  <a:pt x="0" y="640"/>
                  <a:pt x="0" y="640"/>
                  <a:pt x="12" y="651"/>
                </a:cubicBezTo>
                <a:lnTo>
                  <a:pt x="12" y="629"/>
                </a:lnTo>
                <a:cubicBezTo>
                  <a:pt x="12" y="619"/>
                  <a:pt x="12" y="598"/>
                  <a:pt x="33" y="576"/>
                </a:cubicBezTo>
                <a:cubicBezTo>
                  <a:pt x="43" y="565"/>
                  <a:pt x="76" y="555"/>
                  <a:pt x="119" y="555"/>
                </a:cubicBezTo>
                <a:lnTo>
                  <a:pt x="236" y="555"/>
                </a:lnTo>
                <a:cubicBezTo>
                  <a:pt x="247" y="555"/>
                  <a:pt x="257" y="555"/>
                  <a:pt x="269" y="565"/>
                </a:cubicBezTo>
                <a:lnTo>
                  <a:pt x="311" y="565"/>
                </a:lnTo>
                <a:cubicBezTo>
                  <a:pt x="333" y="565"/>
                  <a:pt x="354" y="565"/>
                  <a:pt x="386" y="555"/>
                </a:cubicBezTo>
                <a:cubicBezTo>
                  <a:pt x="440" y="544"/>
                  <a:pt x="493" y="522"/>
                  <a:pt x="536" y="479"/>
                </a:cubicBezTo>
                <a:cubicBezTo>
                  <a:pt x="590" y="448"/>
                  <a:pt x="633" y="394"/>
                  <a:pt x="654" y="341"/>
                </a:cubicBezTo>
                <a:cubicBezTo>
                  <a:pt x="675" y="276"/>
                  <a:pt x="675" y="201"/>
                  <a:pt x="654" y="148"/>
                </a:cubicBezTo>
                <a:cubicBezTo>
                  <a:pt x="633" y="73"/>
                  <a:pt x="568" y="30"/>
                  <a:pt x="504" y="8"/>
                </a:cubicBezTo>
                <a:cubicBezTo>
                  <a:pt x="488" y="3"/>
                  <a:pt x="472" y="1"/>
                  <a:pt x="45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8" name="Google Shape;258;p19"/>
          <p:cNvSpPr/>
          <p:nvPr/>
        </p:nvSpPr>
        <p:spPr>
          <a:xfrm>
            <a:off x="10495530" y="5915063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129" y="1"/>
                </a:moveTo>
                <a:cubicBezTo>
                  <a:pt x="119" y="11"/>
                  <a:pt x="97" y="11"/>
                  <a:pt x="86" y="22"/>
                </a:cubicBezTo>
                <a:cubicBezTo>
                  <a:pt x="65" y="32"/>
                  <a:pt x="54" y="43"/>
                  <a:pt x="43" y="54"/>
                </a:cubicBezTo>
                <a:cubicBezTo>
                  <a:pt x="33" y="65"/>
                  <a:pt x="22" y="75"/>
                  <a:pt x="22" y="86"/>
                </a:cubicBezTo>
                <a:cubicBezTo>
                  <a:pt x="11" y="96"/>
                  <a:pt x="11" y="108"/>
                  <a:pt x="11" y="118"/>
                </a:cubicBezTo>
                <a:cubicBezTo>
                  <a:pt x="0" y="129"/>
                  <a:pt x="0" y="139"/>
                  <a:pt x="0" y="150"/>
                </a:cubicBezTo>
                <a:lnTo>
                  <a:pt x="0" y="161"/>
                </a:lnTo>
                <a:lnTo>
                  <a:pt x="0" y="172"/>
                </a:lnTo>
                <a:cubicBezTo>
                  <a:pt x="0" y="172"/>
                  <a:pt x="11" y="161"/>
                  <a:pt x="11" y="150"/>
                </a:cubicBezTo>
                <a:lnTo>
                  <a:pt x="33" y="129"/>
                </a:lnTo>
                <a:lnTo>
                  <a:pt x="33" y="118"/>
                </a:lnTo>
                <a:cubicBezTo>
                  <a:pt x="43" y="118"/>
                  <a:pt x="43" y="108"/>
                  <a:pt x="43" y="108"/>
                </a:cubicBezTo>
                <a:lnTo>
                  <a:pt x="54" y="96"/>
                </a:lnTo>
                <a:cubicBezTo>
                  <a:pt x="65" y="86"/>
                  <a:pt x="65" y="86"/>
                  <a:pt x="76" y="86"/>
                </a:cubicBezTo>
                <a:cubicBezTo>
                  <a:pt x="86" y="75"/>
                  <a:pt x="97" y="75"/>
                  <a:pt x="107" y="65"/>
                </a:cubicBezTo>
                <a:lnTo>
                  <a:pt x="119" y="65"/>
                </a:lnTo>
                <a:cubicBezTo>
                  <a:pt x="129" y="65"/>
                  <a:pt x="140" y="54"/>
                  <a:pt x="140" y="54"/>
                </a:cubicBezTo>
                <a:lnTo>
                  <a:pt x="183" y="54"/>
                </a:lnTo>
                <a:cubicBezTo>
                  <a:pt x="193" y="54"/>
                  <a:pt x="214" y="65"/>
                  <a:pt x="226" y="65"/>
                </a:cubicBezTo>
                <a:lnTo>
                  <a:pt x="322" y="65"/>
                </a:lnTo>
                <a:cubicBezTo>
                  <a:pt x="333" y="65"/>
                  <a:pt x="354" y="54"/>
                  <a:pt x="364" y="54"/>
                </a:cubicBezTo>
                <a:cubicBezTo>
                  <a:pt x="364" y="54"/>
                  <a:pt x="376" y="54"/>
                  <a:pt x="376" y="43"/>
                </a:cubicBezTo>
                <a:lnTo>
                  <a:pt x="397" y="43"/>
                </a:lnTo>
                <a:cubicBezTo>
                  <a:pt x="397" y="32"/>
                  <a:pt x="397" y="32"/>
                  <a:pt x="407" y="32"/>
                </a:cubicBezTo>
                <a:lnTo>
                  <a:pt x="418" y="22"/>
                </a:lnTo>
                <a:lnTo>
                  <a:pt x="429" y="11"/>
                </a:lnTo>
                <a:lnTo>
                  <a:pt x="407" y="11"/>
                </a:lnTo>
                <a:cubicBezTo>
                  <a:pt x="407" y="22"/>
                  <a:pt x="397" y="22"/>
                  <a:pt x="386" y="22"/>
                </a:cubicBezTo>
                <a:lnTo>
                  <a:pt x="279" y="22"/>
                </a:lnTo>
                <a:cubicBezTo>
                  <a:pt x="268" y="11"/>
                  <a:pt x="247" y="11"/>
                  <a:pt x="236" y="11"/>
                </a:cubicBezTo>
                <a:cubicBezTo>
                  <a:pt x="226" y="11"/>
                  <a:pt x="204" y="1"/>
                  <a:pt x="18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9" name="Google Shape;259;p19"/>
          <p:cNvSpPr/>
          <p:nvPr/>
        </p:nvSpPr>
        <p:spPr>
          <a:xfrm>
            <a:off x="10916126" y="5544108"/>
            <a:ext cx="48132" cy="52571"/>
          </a:xfrm>
          <a:custGeom>
            <a:avLst/>
            <a:gdLst/>
            <a:ahLst/>
            <a:cxnLst/>
            <a:rect l="l" t="t" r="r" b="b"/>
            <a:pathLst>
              <a:path w="65" h="71" extrusionOk="0">
                <a:moveTo>
                  <a:pt x="32" y="1"/>
                </a:moveTo>
                <a:cubicBezTo>
                  <a:pt x="24" y="1"/>
                  <a:pt x="16" y="3"/>
                  <a:pt x="11" y="9"/>
                </a:cubicBezTo>
                <a:cubicBezTo>
                  <a:pt x="0" y="30"/>
                  <a:pt x="0" y="52"/>
                  <a:pt x="11" y="62"/>
                </a:cubicBezTo>
                <a:cubicBezTo>
                  <a:pt x="16" y="68"/>
                  <a:pt x="24" y="70"/>
                  <a:pt x="32" y="70"/>
                </a:cubicBezTo>
                <a:cubicBezTo>
                  <a:pt x="40" y="70"/>
                  <a:pt x="48" y="68"/>
                  <a:pt x="53" y="62"/>
                </a:cubicBezTo>
                <a:cubicBezTo>
                  <a:pt x="64" y="52"/>
                  <a:pt x="64" y="30"/>
                  <a:pt x="53" y="9"/>
                </a:cubicBezTo>
                <a:cubicBezTo>
                  <a:pt x="48" y="3"/>
                  <a:pt x="40" y="1"/>
                  <a:pt x="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0" name="Google Shape;260;p19"/>
          <p:cNvSpPr/>
          <p:nvPr/>
        </p:nvSpPr>
        <p:spPr>
          <a:xfrm>
            <a:off x="10693979" y="5767718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2" y="1"/>
                </a:moveTo>
                <a:cubicBezTo>
                  <a:pt x="24" y="1"/>
                  <a:pt x="16" y="6"/>
                  <a:pt x="11" y="17"/>
                </a:cubicBezTo>
                <a:cubicBezTo>
                  <a:pt x="0" y="28"/>
                  <a:pt x="0" y="50"/>
                  <a:pt x="11" y="60"/>
                </a:cubicBezTo>
                <a:cubicBezTo>
                  <a:pt x="16" y="65"/>
                  <a:pt x="24" y="68"/>
                  <a:pt x="32" y="68"/>
                </a:cubicBezTo>
                <a:cubicBezTo>
                  <a:pt x="40" y="68"/>
                  <a:pt x="48" y="65"/>
                  <a:pt x="54" y="60"/>
                </a:cubicBezTo>
                <a:cubicBezTo>
                  <a:pt x="65" y="50"/>
                  <a:pt x="65" y="28"/>
                  <a:pt x="54" y="17"/>
                </a:cubicBezTo>
                <a:cubicBezTo>
                  <a:pt x="48" y="6"/>
                  <a:pt x="40" y="1"/>
                  <a:pt x="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1" name="Google Shape;261;p19"/>
          <p:cNvSpPr/>
          <p:nvPr/>
        </p:nvSpPr>
        <p:spPr>
          <a:xfrm>
            <a:off x="10959656" y="5831951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2" name="Google Shape;262;p19"/>
          <p:cNvSpPr/>
          <p:nvPr/>
        </p:nvSpPr>
        <p:spPr>
          <a:xfrm>
            <a:off x="950829" y="5831951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63" name="Google Shape;263;p19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264" name="Google Shape;264;p19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" name="Google Shape;265;p19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" name="Google Shape;266;p19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19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19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19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19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19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19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19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19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" name="Google Shape;275;p19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19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19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" name="Google Shape;278;p19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539180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0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title" idx="2"/>
          </p:nvPr>
        </p:nvSpPr>
        <p:spPr>
          <a:xfrm>
            <a:off x="9600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4" name="Google Shape;284;p20"/>
          <p:cNvSpPr txBox="1">
            <a:spLocks noGrp="1"/>
          </p:cNvSpPr>
          <p:nvPr>
            <p:ph type="subTitle" idx="1"/>
          </p:nvPr>
        </p:nvSpPr>
        <p:spPr>
          <a:xfrm>
            <a:off x="9600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85" name="Google Shape;285;p20"/>
          <p:cNvSpPr txBox="1">
            <a:spLocks noGrp="1"/>
          </p:cNvSpPr>
          <p:nvPr>
            <p:ph type="title" idx="3"/>
          </p:nvPr>
        </p:nvSpPr>
        <p:spPr>
          <a:xfrm>
            <a:off x="62008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6" name="Google Shape;286;p20"/>
          <p:cNvSpPr txBox="1">
            <a:spLocks noGrp="1"/>
          </p:cNvSpPr>
          <p:nvPr>
            <p:ph type="subTitle" idx="4"/>
          </p:nvPr>
        </p:nvSpPr>
        <p:spPr>
          <a:xfrm>
            <a:off x="62008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87" name="Google Shape;287;p20"/>
          <p:cNvSpPr txBox="1">
            <a:spLocks noGrp="1"/>
          </p:cNvSpPr>
          <p:nvPr>
            <p:ph type="title" idx="5"/>
          </p:nvPr>
        </p:nvSpPr>
        <p:spPr>
          <a:xfrm>
            <a:off x="35804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8" name="Google Shape;288;p20"/>
          <p:cNvSpPr txBox="1">
            <a:spLocks noGrp="1"/>
          </p:cNvSpPr>
          <p:nvPr>
            <p:ph type="subTitle" idx="6"/>
          </p:nvPr>
        </p:nvSpPr>
        <p:spPr>
          <a:xfrm>
            <a:off x="35804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89" name="Google Shape;289;p20"/>
          <p:cNvSpPr txBox="1">
            <a:spLocks noGrp="1"/>
          </p:cNvSpPr>
          <p:nvPr>
            <p:ph type="title" idx="7"/>
          </p:nvPr>
        </p:nvSpPr>
        <p:spPr>
          <a:xfrm>
            <a:off x="8821200" y="3115500"/>
            <a:ext cx="24108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0" name="Google Shape;290;p20"/>
          <p:cNvSpPr txBox="1">
            <a:spLocks noGrp="1"/>
          </p:cNvSpPr>
          <p:nvPr>
            <p:ph type="subTitle" idx="8"/>
          </p:nvPr>
        </p:nvSpPr>
        <p:spPr>
          <a:xfrm>
            <a:off x="8821200" y="3590700"/>
            <a:ext cx="2410800" cy="8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54959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04200" y="2495800"/>
            <a:ext cx="7583600" cy="186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717600" y="1444400"/>
            <a:ext cx="6756800" cy="7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717600" y="4660600"/>
            <a:ext cx="6756800" cy="6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312701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21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5" name="Google Shape;295;p21"/>
          <p:cNvSpPr txBox="1">
            <a:spLocks noGrp="1"/>
          </p:cNvSpPr>
          <p:nvPr>
            <p:ph type="title" idx="2"/>
          </p:nvPr>
        </p:nvSpPr>
        <p:spPr>
          <a:xfrm>
            <a:off x="1480800" y="2043861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6" name="Google Shape;296;p21"/>
          <p:cNvSpPr txBox="1">
            <a:spLocks noGrp="1"/>
          </p:cNvSpPr>
          <p:nvPr>
            <p:ph type="subTitle" idx="1"/>
          </p:nvPr>
        </p:nvSpPr>
        <p:spPr>
          <a:xfrm>
            <a:off x="1480800" y="2631999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97" name="Google Shape;297;p21"/>
          <p:cNvSpPr txBox="1">
            <a:spLocks noGrp="1"/>
          </p:cNvSpPr>
          <p:nvPr>
            <p:ph type="title" idx="3"/>
          </p:nvPr>
        </p:nvSpPr>
        <p:spPr>
          <a:xfrm>
            <a:off x="4783568" y="2043861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8" name="Google Shape;298;p21"/>
          <p:cNvSpPr txBox="1">
            <a:spLocks noGrp="1"/>
          </p:cNvSpPr>
          <p:nvPr>
            <p:ph type="subTitle" idx="4"/>
          </p:nvPr>
        </p:nvSpPr>
        <p:spPr>
          <a:xfrm>
            <a:off x="4783568" y="2631999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299" name="Google Shape;299;p21"/>
          <p:cNvSpPr txBox="1">
            <a:spLocks noGrp="1"/>
          </p:cNvSpPr>
          <p:nvPr>
            <p:ph type="title" idx="5"/>
          </p:nvPr>
        </p:nvSpPr>
        <p:spPr>
          <a:xfrm>
            <a:off x="1480800" y="3958295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0" name="Google Shape;300;p21"/>
          <p:cNvSpPr txBox="1">
            <a:spLocks noGrp="1"/>
          </p:cNvSpPr>
          <p:nvPr>
            <p:ph type="subTitle" idx="6"/>
          </p:nvPr>
        </p:nvSpPr>
        <p:spPr>
          <a:xfrm>
            <a:off x="1480800" y="4549900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01" name="Google Shape;301;p21"/>
          <p:cNvSpPr txBox="1">
            <a:spLocks noGrp="1"/>
          </p:cNvSpPr>
          <p:nvPr>
            <p:ph type="title" idx="7"/>
          </p:nvPr>
        </p:nvSpPr>
        <p:spPr>
          <a:xfrm>
            <a:off x="4783568" y="3958295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2" name="Google Shape;302;p21"/>
          <p:cNvSpPr txBox="1">
            <a:spLocks noGrp="1"/>
          </p:cNvSpPr>
          <p:nvPr>
            <p:ph type="subTitle" idx="8"/>
          </p:nvPr>
        </p:nvSpPr>
        <p:spPr>
          <a:xfrm>
            <a:off x="4783568" y="4549900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03" name="Google Shape;303;p21"/>
          <p:cNvSpPr txBox="1">
            <a:spLocks noGrp="1"/>
          </p:cNvSpPr>
          <p:nvPr>
            <p:ph type="title" idx="9"/>
          </p:nvPr>
        </p:nvSpPr>
        <p:spPr>
          <a:xfrm>
            <a:off x="8088200" y="2043861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4" name="Google Shape;304;p21"/>
          <p:cNvSpPr txBox="1">
            <a:spLocks noGrp="1"/>
          </p:cNvSpPr>
          <p:nvPr>
            <p:ph type="subTitle" idx="13"/>
          </p:nvPr>
        </p:nvSpPr>
        <p:spPr>
          <a:xfrm>
            <a:off x="8088200" y="2631999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05" name="Google Shape;305;p21"/>
          <p:cNvSpPr txBox="1">
            <a:spLocks noGrp="1"/>
          </p:cNvSpPr>
          <p:nvPr>
            <p:ph type="title" idx="14"/>
          </p:nvPr>
        </p:nvSpPr>
        <p:spPr>
          <a:xfrm>
            <a:off x="8088200" y="3958295"/>
            <a:ext cx="2648000" cy="4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6" name="Google Shape;306;p21"/>
          <p:cNvSpPr txBox="1">
            <a:spLocks noGrp="1"/>
          </p:cNvSpPr>
          <p:nvPr>
            <p:ph type="subTitle" idx="15"/>
          </p:nvPr>
        </p:nvSpPr>
        <p:spPr>
          <a:xfrm>
            <a:off x="8088200" y="4549900"/>
            <a:ext cx="2648000" cy="88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dash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457466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22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11" name="Google Shape;311;p22"/>
          <p:cNvSpPr/>
          <p:nvPr/>
        </p:nvSpPr>
        <p:spPr>
          <a:xfrm rot="10800000" flipH="1">
            <a:off x="1315119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2" name="Google Shape;312;p22"/>
          <p:cNvSpPr/>
          <p:nvPr/>
        </p:nvSpPr>
        <p:spPr>
          <a:xfrm rot="10800000" flipH="1">
            <a:off x="1386946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3" name="Google Shape;313;p22"/>
          <p:cNvSpPr/>
          <p:nvPr/>
        </p:nvSpPr>
        <p:spPr>
          <a:xfrm rot="10800000" flipH="1">
            <a:off x="95080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4" name="Google Shape;314;p22"/>
          <p:cNvSpPr/>
          <p:nvPr/>
        </p:nvSpPr>
        <p:spPr>
          <a:xfrm rot="10800000" flipH="1">
            <a:off x="1013742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5" name="Google Shape;315;p22"/>
          <p:cNvSpPr/>
          <p:nvPr/>
        </p:nvSpPr>
        <p:spPr>
          <a:xfrm rot="10800000" flipH="1">
            <a:off x="1458033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22"/>
          <p:cNvSpPr/>
          <p:nvPr/>
        </p:nvSpPr>
        <p:spPr>
          <a:xfrm rot="10800000" flipH="1">
            <a:off x="1228483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22"/>
          <p:cNvSpPr/>
          <p:nvPr/>
        </p:nvSpPr>
        <p:spPr>
          <a:xfrm rot="10800000" flipH="1">
            <a:off x="950829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8" name="Google Shape;318;p22"/>
          <p:cNvSpPr/>
          <p:nvPr/>
        </p:nvSpPr>
        <p:spPr>
          <a:xfrm>
            <a:off x="1315119" y="5656818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9" name="Google Shape;319;p22"/>
          <p:cNvSpPr/>
          <p:nvPr/>
        </p:nvSpPr>
        <p:spPr>
          <a:xfrm>
            <a:off x="1386946" y="594040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0" name="Google Shape;320;p22"/>
          <p:cNvSpPr/>
          <p:nvPr/>
        </p:nvSpPr>
        <p:spPr>
          <a:xfrm>
            <a:off x="950800" y="5265871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1" name="Google Shape;321;p22"/>
          <p:cNvSpPr/>
          <p:nvPr/>
        </p:nvSpPr>
        <p:spPr>
          <a:xfrm>
            <a:off x="1013742" y="5376935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2" name="Google Shape;322;p22"/>
          <p:cNvSpPr/>
          <p:nvPr/>
        </p:nvSpPr>
        <p:spPr>
          <a:xfrm>
            <a:off x="1458033" y="5793057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3" name="Google Shape;323;p22"/>
          <p:cNvSpPr/>
          <p:nvPr/>
        </p:nvSpPr>
        <p:spPr>
          <a:xfrm>
            <a:off x="1228483" y="5571668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4" name="Google Shape;324;p22"/>
          <p:cNvSpPr/>
          <p:nvPr/>
        </p:nvSpPr>
        <p:spPr>
          <a:xfrm>
            <a:off x="950829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5" name="Google Shape;325;p22"/>
          <p:cNvSpPr/>
          <p:nvPr/>
        </p:nvSpPr>
        <p:spPr>
          <a:xfrm rot="10800000">
            <a:off x="10376300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6" name="Google Shape;326;p22"/>
          <p:cNvSpPr/>
          <p:nvPr/>
        </p:nvSpPr>
        <p:spPr>
          <a:xfrm rot="10800000">
            <a:off x="10487374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7" name="Google Shape;327;p22"/>
          <p:cNvSpPr/>
          <p:nvPr/>
        </p:nvSpPr>
        <p:spPr>
          <a:xfrm rot="10800000">
            <a:off x="1077246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8" name="Google Shape;328;p22"/>
          <p:cNvSpPr/>
          <p:nvPr/>
        </p:nvSpPr>
        <p:spPr>
          <a:xfrm rot="10800000">
            <a:off x="11057550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9" name="Google Shape;329;p22"/>
          <p:cNvSpPr/>
          <p:nvPr/>
        </p:nvSpPr>
        <p:spPr>
          <a:xfrm rot="10800000">
            <a:off x="10685826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0" name="Google Shape;330;p22"/>
          <p:cNvSpPr/>
          <p:nvPr/>
        </p:nvSpPr>
        <p:spPr>
          <a:xfrm rot="10800000">
            <a:off x="10907231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1" name="Google Shape;331;p22"/>
          <p:cNvSpPr/>
          <p:nvPr/>
        </p:nvSpPr>
        <p:spPr>
          <a:xfrm rot="10800000">
            <a:off x="10959648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22"/>
          <p:cNvSpPr/>
          <p:nvPr/>
        </p:nvSpPr>
        <p:spPr>
          <a:xfrm flipH="1">
            <a:off x="10376300" y="5656818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3" name="Google Shape;333;p22"/>
          <p:cNvSpPr/>
          <p:nvPr/>
        </p:nvSpPr>
        <p:spPr>
          <a:xfrm flipH="1">
            <a:off x="10487374" y="594040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4" name="Google Shape;334;p22"/>
          <p:cNvSpPr/>
          <p:nvPr/>
        </p:nvSpPr>
        <p:spPr>
          <a:xfrm flipH="1">
            <a:off x="10772460" y="5265871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5" name="Google Shape;335;p22"/>
          <p:cNvSpPr/>
          <p:nvPr/>
        </p:nvSpPr>
        <p:spPr>
          <a:xfrm flipH="1">
            <a:off x="11057550" y="5376935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6" name="Google Shape;336;p22"/>
          <p:cNvSpPr/>
          <p:nvPr/>
        </p:nvSpPr>
        <p:spPr>
          <a:xfrm flipH="1">
            <a:off x="10685826" y="5793057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7" name="Google Shape;337;p22"/>
          <p:cNvSpPr/>
          <p:nvPr/>
        </p:nvSpPr>
        <p:spPr>
          <a:xfrm flipH="1">
            <a:off x="10907231" y="5571668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8" name="Google Shape;338;p22"/>
          <p:cNvSpPr/>
          <p:nvPr/>
        </p:nvSpPr>
        <p:spPr>
          <a:xfrm flipH="1">
            <a:off x="10959648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5297967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43" name="Google Shape;343;p23"/>
          <p:cNvSpPr/>
          <p:nvPr/>
        </p:nvSpPr>
        <p:spPr>
          <a:xfrm rot="10800000" flipH="1">
            <a:off x="1315119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4" name="Google Shape;344;p23"/>
          <p:cNvSpPr/>
          <p:nvPr/>
        </p:nvSpPr>
        <p:spPr>
          <a:xfrm rot="10800000" flipH="1">
            <a:off x="1386946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5" name="Google Shape;345;p23"/>
          <p:cNvSpPr/>
          <p:nvPr/>
        </p:nvSpPr>
        <p:spPr>
          <a:xfrm rot="10800000" flipH="1">
            <a:off x="95080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6" name="Google Shape;346;p23"/>
          <p:cNvSpPr/>
          <p:nvPr/>
        </p:nvSpPr>
        <p:spPr>
          <a:xfrm rot="10800000" flipH="1">
            <a:off x="1013742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7" name="Google Shape;347;p23"/>
          <p:cNvSpPr/>
          <p:nvPr/>
        </p:nvSpPr>
        <p:spPr>
          <a:xfrm rot="10800000" flipH="1">
            <a:off x="1458033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8" name="Google Shape;348;p23"/>
          <p:cNvSpPr/>
          <p:nvPr/>
        </p:nvSpPr>
        <p:spPr>
          <a:xfrm rot="10800000" flipH="1">
            <a:off x="1228483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9" name="Google Shape;349;p23"/>
          <p:cNvSpPr/>
          <p:nvPr/>
        </p:nvSpPr>
        <p:spPr>
          <a:xfrm rot="10800000" flipH="1">
            <a:off x="950829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0" name="Google Shape;350;p23"/>
          <p:cNvSpPr/>
          <p:nvPr/>
        </p:nvSpPr>
        <p:spPr>
          <a:xfrm rot="10800000">
            <a:off x="10376300" y="734749"/>
            <a:ext cx="500571" cy="466473"/>
          </a:xfrm>
          <a:custGeom>
            <a:avLst/>
            <a:gdLst/>
            <a:ahLst/>
            <a:cxnLst/>
            <a:rect l="l" t="t" r="r" b="b"/>
            <a:pathLst>
              <a:path w="676" h="630" extrusionOk="0">
                <a:moveTo>
                  <a:pt x="215" y="1"/>
                </a:moveTo>
                <a:cubicBezTo>
                  <a:pt x="196" y="1"/>
                  <a:pt x="178" y="3"/>
                  <a:pt x="162" y="8"/>
                </a:cubicBezTo>
                <a:cubicBezTo>
                  <a:pt x="98" y="30"/>
                  <a:pt x="44" y="73"/>
                  <a:pt x="22" y="148"/>
                </a:cubicBezTo>
                <a:cubicBezTo>
                  <a:pt x="1" y="201"/>
                  <a:pt x="1" y="276"/>
                  <a:pt x="22" y="341"/>
                </a:cubicBezTo>
                <a:cubicBezTo>
                  <a:pt x="44" y="394"/>
                  <a:pt x="87" y="448"/>
                  <a:pt x="129" y="479"/>
                </a:cubicBezTo>
                <a:cubicBezTo>
                  <a:pt x="183" y="522"/>
                  <a:pt x="236" y="544"/>
                  <a:pt x="290" y="555"/>
                </a:cubicBezTo>
                <a:cubicBezTo>
                  <a:pt x="312" y="565"/>
                  <a:pt x="344" y="565"/>
                  <a:pt x="365" y="565"/>
                </a:cubicBezTo>
                <a:lnTo>
                  <a:pt x="408" y="565"/>
                </a:lnTo>
                <a:cubicBezTo>
                  <a:pt x="419" y="555"/>
                  <a:pt x="429" y="555"/>
                  <a:pt x="440" y="555"/>
                </a:cubicBezTo>
                <a:lnTo>
                  <a:pt x="558" y="555"/>
                </a:lnTo>
                <a:cubicBezTo>
                  <a:pt x="590" y="555"/>
                  <a:pt x="622" y="565"/>
                  <a:pt x="643" y="576"/>
                </a:cubicBezTo>
                <a:cubicBezTo>
                  <a:pt x="665" y="598"/>
                  <a:pt x="665" y="619"/>
                  <a:pt x="665" y="629"/>
                </a:cubicBezTo>
                <a:cubicBezTo>
                  <a:pt x="676" y="619"/>
                  <a:pt x="676" y="619"/>
                  <a:pt x="665" y="608"/>
                </a:cubicBezTo>
                <a:cubicBezTo>
                  <a:pt x="665" y="598"/>
                  <a:pt x="665" y="587"/>
                  <a:pt x="654" y="576"/>
                </a:cubicBezTo>
                <a:cubicBezTo>
                  <a:pt x="633" y="555"/>
                  <a:pt x="600" y="544"/>
                  <a:pt x="558" y="533"/>
                </a:cubicBezTo>
                <a:cubicBezTo>
                  <a:pt x="526" y="533"/>
                  <a:pt x="483" y="522"/>
                  <a:pt x="440" y="522"/>
                </a:cubicBezTo>
                <a:lnTo>
                  <a:pt x="365" y="522"/>
                </a:lnTo>
                <a:cubicBezTo>
                  <a:pt x="344" y="522"/>
                  <a:pt x="322" y="522"/>
                  <a:pt x="301" y="512"/>
                </a:cubicBezTo>
                <a:cubicBezTo>
                  <a:pt x="248" y="501"/>
                  <a:pt x="205" y="479"/>
                  <a:pt x="162" y="448"/>
                </a:cubicBezTo>
                <a:cubicBezTo>
                  <a:pt x="119" y="415"/>
                  <a:pt x="87" y="372"/>
                  <a:pt x="76" y="319"/>
                </a:cubicBezTo>
                <a:cubicBezTo>
                  <a:pt x="55" y="265"/>
                  <a:pt x="55" y="212"/>
                  <a:pt x="76" y="158"/>
                </a:cubicBezTo>
                <a:cubicBezTo>
                  <a:pt x="76" y="137"/>
                  <a:pt x="98" y="115"/>
                  <a:pt x="108" y="94"/>
                </a:cubicBezTo>
                <a:cubicBezTo>
                  <a:pt x="129" y="84"/>
                  <a:pt x="151" y="73"/>
                  <a:pt x="183" y="62"/>
                </a:cubicBezTo>
                <a:cubicBezTo>
                  <a:pt x="195" y="59"/>
                  <a:pt x="207" y="58"/>
                  <a:pt x="220" y="58"/>
                </a:cubicBezTo>
                <a:cubicBezTo>
                  <a:pt x="254" y="58"/>
                  <a:pt x="291" y="68"/>
                  <a:pt x="322" y="84"/>
                </a:cubicBezTo>
                <a:cubicBezTo>
                  <a:pt x="333" y="94"/>
                  <a:pt x="344" y="105"/>
                  <a:pt x="344" y="115"/>
                </a:cubicBezTo>
                <a:lnTo>
                  <a:pt x="355" y="115"/>
                </a:lnTo>
                <a:lnTo>
                  <a:pt x="355" y="127"/>
                </a:lnTo>
                <a:lnTo>
                  <a:pt x="365" y="137"/>
                </a:lnTo>
                <a:cubicBezTo>
                  <a:pt x="376" y="158"/>
                  <a:pt x="376" y="180"/>
                  <a:pt x="376" y="201"/>
                </a:cubicBezTo>
                <a:cubicBezTo>
                  <a:pt x="365" y="255"/>
                  <a:pt x="333" y="287"/>
                  <a:pt x="301" y="308"/>
                </a:cubicBezTo>
                <a:cubicBezTo>
                  <a:pt x="286" y="308"/>
                  <a:pt x="272" y="313"/>
                  <a:pt x="261" y="313"/>
                </a:cubicBezTo>
                <a:cubicBezTo>
                  <a:pt x="256" y="313"/>
                  <a:pt x="251" y="312"/>
                  <a:pt x="248" y="308"/>
                </a:cubicBezTo>
                <a:cubicBezTo>
                  <a:pt x="226" y="308"/>
                  <a:pt x="215" y="298"/>
                  <a:pt x="194" y="287"/>
                </a:cubicBezTo>
                <a:lnTo>
                  <a:pt x="194" y="276"/>
                </a:lnTo>
                <a:lnTo>
                  <a:pt x="183" y="276"/>
                </a:lnTo>
                <a:lnTo>
                  <a:pt x="183" y="265"/>
                </a:lnTo>
                <a:cubicBezTo>
                  <a:pt x="172" y="265"/>
                  <a:pt x="172" y="255"/>
                  <a:pt x="172" y="255"/>
                </a:cubicBezTo>
                <a:lnTo>
                  <a:pt x="172" y="212"/>
                </a:lnTo>
                <a:lnTo>
                  <a:pt x="194" y="191"/>
                </a:lnTo>
                <a:lnTo>
                  <a:pt x="236" y="191"/>
                </a:lnTo>
                <a:cubicBezTo>
                  <a:pt x="236" y="191"/>
                  <a:pt x="226" y="191"/>
                  <a:pt x="226" y="180"/>
                </a:cubicBezTo>
                <a:lnTo>
                  <a:pt x="194" y="180"/>
                </a:lnTo>
                <a:cubicBezTo>
                  <a:pt x="183" y="191"/>
                  <a:pt x="172" y="191"/>
                  <a:pt x="162" y="212"/>
                </a:cubicBezTo>
                <a:cubicBezTo>
                  <a:pt x="162" y="222"/>
                  <a:pt x="151" y="234"/>
                  <a:pt x="162" y="255"/>
                </a:cubicBezTo>
                <a:lnTo>
                  <a:pt x="162" y="276"/>
                </a:lnTo>
                <a:lnTo>
                  <a:pt x="172" y="287"/>
                </a:lnTo>
                <a:cubicBezTo>
                  <a:pt x="172" y="298"/>
                  <a:pt x="183" y="298"/>
                  <a:pt x="183" y="308"/>
                </a:cubicBezTo>
                <a:cubicBezTo>
                  <a:pt x="194" y="319"/>
                  <a:pt x="215" y="330"/>
                  <a:pt x="236" y="341"/>
                </a:cubicBezTo>
                <a:cubicBezTo>
                  <a:pt x="258" y="341"/>
                  <a:pt x="290" y="341"/>
                  <a:pt x="312" y="330"/>
                </a:cubicBezTo>
                <a:cubicBezTo>
                  <a:pt x="355" y="319"/>
                  <a:pt x="397" y="276"/>
                  <a:pt x="419" y="212"/>
                </a:cubicBezTo>
                <a:cubicBezTo>
                  <a:pt x="419" y="191"/>
                  <a:pt x="419" y="158"/>
                  <a:pt x="408" y="127"/>
                </a:cubicBezTo>
                <a:cubicBezTo>
                  <a:pt x="408" y="115"/>
                  <a:pt x="397" y="105"/>
                  <a:pt x="397" y="105"/>
                </a:cubicBezTo>
                <a:lnTo>
                  <a:pt x="397" y="94"/>
                </a:lnTo>
                <a:lnTo>
                  <a:pt x="386" y="94"/>
                </a:lnTo>
                <a:lnTo>
                  <a:pt x="386" y="84"/>
                </a:lnTo>
                <a:lnTo>
                  <a:pt x="355" y="51"/>
                </a:lnTo>
                <a:cubicBezTo>
                  <a:pt x="322" y="30"/>
                  <a:pt x="301" y="19"/>
                  <a:pt x="269" y="8"/>
                </a:cubicBezTo>
                <a:cubicBezTo>
                  <a:pt x="253" y="3"/>
                  <a:pt x="234" y="1"/>
                  <a:pt x="21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1" name="Google Shape;351;p23"/>
          <p:cNvSpPr/>
          <p:nvPr/>
        </p:nvSpPr>
        <p:spPr>
          <a:xfrm rot="10800000">
            <a:off x="10487374" y="790281"/>
            <a:ext cx="317671" cy="127355"/>
          </a:xfrm>
          <a:custGeom>
            <a:avLst/>
            <a:gdLst/>
            <a:ahLst/>
            <a:cxnLst/>
            <a:rect l="l" t="t" r="r" b="b"/>
            <a:pathLst>
              <a:path w="429" h="172" extrusionOk="0">
                <a:moveTo>
                  <a:pt x="247" y="1"/>
                </a:moveTo>
                <a:cubicBezTo>
                  <a:pt x="225" y="1"/>
                  <a:pt x="215" y="11"/>
                  <a:pt x="204" y="11"/>
                </a:cubicBezTo>
                <a:cubicBezTo>
                  <a:pt x="182" y="11"/>
                  <a:pt x="172" y="11"/>
                  <a:pt x="161" y="22"/>
                </a:cubicBezTo>
                <a:lnTo>
                  <a:pt x="54" y="22"/>
                </a:lnTo>
                <a:cubicBezTo>
                  <a:pt x="44" y="22"/>
                  <a:pt x="32" y="22"/>
                  <a:pt x="22" y="11"/>
                </a:cubicBezTo>
                <a:lnTo>
                  <a:pt x="1" y="11"/>
                </a:lnTo>
                <a:cubicBezTo>
                  <a:pt x="1" y="11"/>
                  <a:pt x="11" y="22"/>
                  <a:pt x="22" y="22"/>
                </a:cubicBezTo>
                <a:cubicBezTo>
                  <a:pt x="22" y="32"/>
                  <a:pt x="22" y="32"/>
                  <a:pt x="32" y="32"/>
                </a:cubicBezTo>
                <a:lnTo>
                  <a:pt x="44" y="43"/>
                </a:lnTo>
                <a:lnTo>
                  <a:pt x="54" y="43"/>
                </a:lnTo>
                <a:cubicBezTo>
                  <a:pt x="65" y="54"/>
                  <a:pt x="65" y="54"/>
                  <a:pt x="75" y="54"/>
                </a:cubicBezTo>
                <a:cubicBezTo>
                  <a:pt x="86" y="65"/>
                  <a:pt x="97" y="65"/>
                  <a:pt x="118" y="65"/>
                </a:cubicBezTo>
                <a:lnTo>
                  <a:pt x="204" y="65"/>
                </a:lnTo>
                <a:cubicBezTo>
                  <a:pt x="225" y="65"/>
                  <a:pt x="236" y="65"/>
                  <a:pt x="258" y="54"/>
                </a:cubicBezTo>
                <a:lnTo>
                  <a:pt x="289" y="54"/>
                </a:lnTo>
                <a:cubicBezTo>
                  <a:pt x="300" y="65"/>
                  <a:pt x="311" y="65"/>
                  <a:pt x="311" y="65"/>
                </a:cubicBezTo>
                <a:lnTo>
                  <a:pt x="332" y="65"/>
                </a:lnTo>
                <a:cubicBezTo>
                  <a:pt x="343" y="75"/>
                  <a:pt x="354" y="75"/>
                  <a:pt x="365" y="86"/>
                </a:cubicBezTo>
                <a:cubicBezTo>
                  <a:pt x="365" y="86"/>
                  <a:pt x="375" y="86"/>
                  <a:pt x="375" y="96"/>
                </a:cubicBezTo>
                <a:cubicBezTo>
                  <a:pt x="386" y="96"/>
                  <a:pt x="386" y="108"/>
                  <a:pt x="386" y="108"/>
                </a:cubicBezTo>
                <a:cubicBezTo>
                  <a:pt x="396" y="108"/>
                  <a:pt x="396" y="118"/>
                  <a:pt x="396" y="118"/>
                </a:cubicBezTo>
                <a:cubicBezTo>
                  <a:pt x="408" y="118"/>
                  <a:pt x="408" y="129"/>
                  <a:pt x="408" y="129"/>
                </a:cubicBezTo>
                <a:cubicBezTo>
                  <a:pt x="418" y="139"/>
                  <a:pt x="418" y="150"/>
                  <a:pt x="418" y="150"/>
                </a:cubicBezTo>
                <a:cubicBezTo>
                  <a:pt x="429" y="161"/>
                  <a:pt x="429" y="172"/>
                  <a:pt x="429" y="172"/>
                </a:cubicBezTo>
                <a:lnTo>
                  <a:pt x="429" y="161"/>
                </a:lnTo>
                <a:lnTo>
                  <a:pt x="429" y="150"/>
                </a:lnTo>
                <a:lnTo>
                  <a:pt x="429" y="118"/>
                </a:lnTo>
                <a:cubicBezTo>
                  <a:pt x="429" y="108"/>
                  <a:pt x="418" y="96"/>
                  <a:pt x="418" y="86"/>
                </a:cubicBezTo>
                <a:lnTo>
                  <a:pt x="386" y="54"/>
                </a:lnTo>
                <a:lnTo>
                  <a:pt x="354" y="22"/>
                </a:lnTo>
                <a:cubicBezTo>
                  <a:pt x="332" y="11"/>
                  <a:pt x="322" y="11"/>
                  <a:pt x="300" y="11"/>
                </a:cubicBezTo>
                <a:cubicBezTo>
                  <a:pt x="279" y="1"/>
                  <a:pt x="268" y="1"/>
                  <a:pt x="2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2" name="Google Shape;352;p23"/>
          <p:cNvSpPr/>
          <p:nvPr/>
        </p:nvSpPr>
        <p:spPr>
          <a:xfrm rot="10800000">
            <a:off x="10772460" y="1096077"/>
            <a:ext cx="468731" cy="496091"/>
          </a:xfrm>
          <a:custGeom>
            <a:avLst/>
            <a:gdLst/>
            <a:ahLst/>
            <a:cxnLst/>
            <a:rect l="l" t="t" r="r" b="b"/>
            <a:pathLst>
              <a:path w="633" h="670" extrusionOk="0">
                <a:moveTo>
                  <a:pt x="440" y="429"/>
                </a:moveTo>
                <a:lnTo>
                  <a:pt x="440" y="440"/>
                </a:lnTo>
                <a:cubicBezTo>
                  <a:pt x="450" y="440"/>
                  <a:pt x="450" y="440"/>
                  <a:pt x="450" y="451"/>
                </a:cubicBezTo>
                <a:lnTo>
                  <a:pt x="450" y="429"/>
                </a:lnTo>
                <a:close/>
                <a:moveTo>
                  <a:pt x="0" y="1"/>
                </a:moveTo>
                <a:cubicBezTo>
                  <a:pt x="22" y="1"/>
                  <a:pt x="43" y="12"/>
                  <a:pt x="54" y="22"/>
                </a:cubicBezTo>
                <a:cubicBezTo>
                  <a:pt x="76" y="44"/>
                  <a:pt x="76" y="76"/>
                  <a:pt x="76" y="108"/>
                </a:cubicBezTo>
                <a:cubicBezTo>
                  <a:pt x="86" y="151"/>
                  <a:pt x="76" y="194"/>
                  <a:pt x="76" y="236"/>
                </a:cubicBezTo>
                <a:lnTo>
                  <a:pt x="76" y="269"/>
                </a:lnTo>
                <a:lnTo>
                  <a:pt x="76" y="279"/>
                </a:lnTo>
                <a:lnTo>
                  <a:pt x="76" y="290"/>
                </a:lnTo>
                <a:lnTo>
                  <a:pt x="76" y="301"/>
                </a:lnTo>
                <a:lnTo>
                  <a:pt x="76" y="386"/>
                </a:lnTo>
                <a:cubicBezTo>
                  <a:pt x="86" y="440"/>
                  <a:pt x="119" y="493"/>
                  <a:pt x="150" y="536"/>
                </a:cubicBezTo>
                <a:cubicBezTo>
                  <a:pt x="193" y="590"/>
                  <a:pt x="236" y="622"/>
                  <a:pt x="300" y="643"/>
                </a:cubicBezTo>
                <a:cubicBezTo>
                  <a:pt x="336" y="661"/>
                  <a:pt x="371" y="669"/>
                  <a:pt x="407" y="669"/>
                </a:cubicBezTo>
                <a:cubicBezTo>
                  <a:pt x="435" y="669"/>
                  <a:pt x="464" y="664"/>
                  <a:pt x="493" y="655"/>
                </a:cubicBezTo>
                <a:cubicBezTo>
                  <a:pt x="557" y="633"/>
                  <a:pt x="611" y="569"/>
                  <a:pt x="621" y="505"/>
                </a:cubicBezTo>
                <a:cubicBezTo>
                  <a:pt x="633" y="472"/>
                  <a:pt x="633" y="440"/>
                  <a:pt x="633" y="408"/>
                </a:cubicBezTo>
                <a:cubicBezTo>
                  <a:pt x="621" y="376"/>
                  <a:pt x="611" y="344"/>
                  <a:pt x="590" y="322"/>
                </a:cubicBezTo>
                <a:lnTo>
                  <a:pt x="557" y="290"/>
                </a:lnTo>
                <a:lnTo>
                  <a:pt x="547" y="279"/>
                </a:lnTo>
                <a:lnTo>
                  <a:pt x="536" y="269"/>
                </a:lnTo>
                <a:cubicBezTo>
                  <a:pt x="525" y="269"/>
                  <a:pt x="514" y="269"/>
                  <a:pt x="514" y="258"/>
                </a:cubicBezTo>
                <a:cubicBezTo>
                  <a:pt x="498" y="253"/>
                  <a:pt x="482" y="250"/>
                  <a:pt x="466" y="250"/>
                </a:cubicBezTo>
                <a:cubicBezTo>
                  <a:pt x="450" y="250"/>
                  <a:pt x="434" y="253"/>
                  <a:pt x="418" y="258"/>
                </a:cubicBezTo>
                <a:cubicBezTo>
                  <a:pt x="364" y="269"/>
                  <a:pt x="322" y="312"/>
                  <a:pt x="300" y="365"/>
                </a:cubicBezTo>
                <a:cubicBezTo>
                  <a:pt x="290" y="386"/>
                  <a:pt x="290" y="408"/>
                  <a:pt x="300" y="429"/>
                </a:cubicBezTo>
                <a:cubicBezTo>
                  <a:pt x="300" y="462"/>
                  <a:pt x="322" y="472"/>
                  <a:pt x="333" y="483"/>
                </a:cubicBezTo>
                <a:cubicBezTo>
                  <a:pt x="333" y="493"/>
                  <a:pt x="343" y="493"/>
                  <a:pt x="343" y="493"/>
                </a:cubicBezTo>
                <a:cubicBezTo>
                  <a:pt x="343" y="505"/>
                  <a:pt x="343" y="505"/>
                  <a:pt x="354" y="505"/>
                </a:cubicBezTo>
                <a:cubicBezTo>
                  <a:pt x="364" y="515"/>
                  <a:pt x="376" y="515"/>
                  <a:pt x="386" y="515"/>
                </a:cubicBezTo>
                <a:cubicBezTo>
                  <a:pt x="397" y="515"/>
                  <a:pt x="418" y="515"/>
                  <a:pt x="429" y="505"/>
                </a:cubicBezTo>
                <a:cubicBezTo>
                  <a:pt x="440" y="493"/>
                  <a:pt x="450" y="483"/>
                  <a:pt x="450" y="472"/>
                </a:cubicBezTo>
                <a:lnTo>
                  <a:pt x="450" y="451"/>
                </a:lnTo>
                <a:cubicBezTo>
                  <a:pt x="450" y="462"/>
                  <a:pt x="450" y="462"/>
                  <a:pt x="440" y="472"/>
                </a:cubicBezTo>
                <a:cubicBezTo>
                  <a:pt x="440" y="483"/>
                  <a:pt x="429" y="493"/>
                  <a:pt x="418" y="493"/>
                </a:cubicBezTo>
                <a:cubicBezTo>
                  <a:pt x="407" y="505"/>
                  <a:pt x="397" y="505"/>
                  <a:pt x="386" y="505"/>
                </a:cubicBezTo>
                <a:cubicBezTo>
                  <a:pt x="376" y="493"/>
                  <a:pt x="376" y="493"/>
                  <a:pt x="364" y="493"/>
                </a:cubicBezTo>
                <a:lnTo>
                  <a:pt x="364" y="483"/>
                </a:lnTo>
                <a:lnTo>
                  <a:pt x="354" y="483"/>
                </a:lnTo>
                <a:cubicBezTo>
                  <a:pt x="354" y="483"/>
                  <a:pt x="354" y="472"/>
                  <a:pt x="343" y="472"/>
                </a:cubicBezTo>
                <a:cubicBezTo>
                  <a:pt x="333" y="462"/>
                  <a:pt x="333" y="440"/>
                  <a:pt x="322" y="429"/>
                </a:cubicBezTo>
                <a:cubicBezTo>
                  <a:pt x="322" y="408"/>
                  <a:pt x="322" y="386"/>
                  <a:pt x="333" y="376"/>
                </a:cubicBezTo>
                <a:cubicBezTo>
                  <a:pt x="343" y="333"/>
                  <a:pt x="386" y="312"/>
                  <a:pt x="429" y="301"/>
                </a:cubicBezTo>
                <a:cubicBezTo>
                  <a:pt x="435" y="298"/>
                  <a:pt x="441" y="297"/>
                  <a:pt x="447" y="297"/>
                </a:cubicBezTo>
                <a:cubicBezTo>
                  <a:pt x="462" y="297"/>
                  <a:pt x="478" y="304"/>
                  <a:pt x="493" y="312"/>
                </a:cubicBezTo>
                <a:lnTo>
                  <a:pt x="504" y="312"/>
                </a:lnTo>
                <a:lnTo>
                  <a:pt x="514" y="322"/>
                </a:lnTo>
                <a:lnTo>
                  <a:pt x="525" y="322"/>
                </a:lnTo>
                <a:cubicBezTo>
                  <a:pt x="536" y="333"/>
                  <a:pt x="536" y="344"/>
                  <a:pt x="547" y="355"/>
                </a:cubicBezTo>
                <a:cubicBezTo>
                  <a:pt x="579" y="386"/>
                  <a:pt x="590" y="440"/>
                  <a:pt x="579" y="493"/>
                </a:cubicBezTo>
                <a:cubicBezTo>
                  <a:pt x="568" y="515"/>
                  <a:pt x="557" y="536"/>
                  <a:pt x="536" y="558"/>
                </a:cubicBezTo>
                <a:cubicBezTo>
                  <a:pt x="525" y="579"/>
                  <a:pt x="493" y="590"/>
                  <a:pt x="471" y="601"/>
                </a:cubicBezTo>
                <a:cubicBezTo>
                  <a:pt x="450" y="611"/>
                  <a:pt x="423" y="617"/>
                  <a:pt x="397" y="617"/>
                </a:cubicBezTo>
                <a:cubicBezTo>
                  <a:pt x="370" y="617"/>
                  <a:pt x="343" y="611"/>
                  <a:pt x="322" y="601"/>
                </a:cubicBezTo>
                <a:cubicBezTo>
                  <a:pt x="268" y="579"/>
                  <a:pt x="226" y="547"/>
                  <a:pt x="193" y="505"/>
                </a:cubicBezTo>
                <a:cubicBezTo>
                  <a:pt x="150" y="472"/>
                  <a:pt x="129" y="419"/>
                  <a:pt x="119" y="376"/>
                </a:cubicBezTo>
                <a:cubicBezTo>
                  <a:pt x="119" y="355"/>
                  <a:pt x="107" y="322"/>
                  <a:pt x="107" y="301"/>
                </a:cubicBezTo>
                <a:lnTo>
                  <a:pt x="107" y="290"/>
                </a:lnTo>
                <a:lnTo>
                  <a:pt x="107" y="279"/>
                </a:lnTo>
                <a:lnTo>
                  <a:pt x="107" y="269"/>
                </a:lnTo>
                <a:lnTo>
                  <a:pt x="107" y="236"/>
                </a:lnTo>
                <a:cubicBezTo>
                  <a:pt x="107" y="194"/>
                  <a:pt x="107" y="151"/>
                  <a:pt x="97" y="108"/>
                </a:cubicBezTo>
                <a:cubicBezTo>
                  <a:pt x="97" y="76"/>
                  <a:pt x="86" y="44"/>
                  <a:pt x="65" y="22"/>
                </a:cubicBezTo>
                <a:cubicBezTo>
                  <a:pt x="54" y="12"/>
                  <a:pt x="43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3" name="Google Shape;353;p23"/>
          <p:cNvSpPr/>
          <p:nvPr/>
        </p:nvSpPr>
        <p:spPr>
          <a:xfrm rot="10800000">
            <a:off x="11057550" y="1162717"/>
            <a:ext cx="120700" cy="318387"/>
          </a:xfrm>
          <a:custGeom>
            <a:avLst/>
            <a:gdLst/>
            <a:ahLst/>
            <a:cxnLst/>
            <a:rect l="l" t="t" r="r" b="b"/>
            <a:pathLst>
              <a:path w="163" h="430" extrusionOk="0">
                <a:moveTo>
                  <a:pt x="1" y="1"/>
                </a:moveTo>
                <a:lnTo>
                  <a:pt x="22" y="12"/>
                </a:lnTo>
                <a:lnTo>
                  <a:pt x="34" y="22"/>
                </a:lnTo>
                <a:cubicBezTo>
                  <a:pt x="44" y="33"/>
                  <a:pt x="44" y="33"/>
                  <a:pt x="55" y="33"/>
                </a:cubicBezTo>
                <a:cubicBezTo>
                  <a:pt x="55" y="33"/>
                  <a:pt x="55" y="44"/>
                  <a:pt x="65" y="44"/>
                </a:cubicBezTo>
                <a:cubicBezTo>
                  <a:pt x="65" y="44"/>
                  <a:pt x="65" y="55"/>
                  <a:pt x="76" y="55"/>
                </a:cubicBezTo>
                <a:cubicBezTo>
                  <a:pt x="76" y="65"/>
                  <a:pt x="76" y="65"/>
                  <a:pt x="87" y="65"/>
                </a:cubicBezTo>
                <a:cubicBezTo>
                  <a:pt x="87" y="76"/>
                  <a:pt x="98" y="86"/>
                  <a:pt x="98" y="98"/>
                </a:cubicBezTo>
                <a:cubicBezTo>
                  <a:pt x="108" y="108"/>
                  <a:pt x="108" y="119"/>
                  <a:pt x="108" y="119"/>
                </a:cubicBezTo>
                <a:lnTo>
                  <a:pt x="108" y="140"/>
                </a:lnTo>
                <a:lnTo>
                  <a:pt x="108" y="183"/>
                </a:lnTo>
                <a:lnTo>
                  <a:pt x="108" y="226"/>
                </a:lnTo>
                <a:cubicBezTo>
                  <a:pt x="108" y="236"/>
                  <a:pt x="98" y="258"/>
                  <a:pt x="98" y="269"/>
                </a:cubicBezTo>
                <a:cubicBezTo>
                  <a:pt x="98" y="290"/>
                  <a:pt x="108" y="301"/>
                  <a:pt x="108" y="322"/>
                </a:cubicBezTo>
                <a:cubicBezTo>
                  <a:pt x="108" y="333"/>
                  <a:pt x="108" y="343"/>
                  <a:pt x="119" y="355"/>
                </a:cubicBezTo>
                <a:lnTo>
                  <a:pt x="119" y="376"/>
                </a:lnTo>
                <a:lnTo>
                  <a:pt x="129" y="386"/>
                </a:lnTo>
                <a:cubicBezTo>
                  <a:pt x="129" y="397"/>
                  <a:pt x="129" y="397"/>
                  <a:pt x="141" y="408"/>
                </a:cubicBezTo>
                <a:cubicBezTo>
                  <a:pt x="151" y="429"/>
                  <a:pt x="162" y="429"/>
                  <a:pt x="162" y="429"/>
                </a:cubicBezTo>
                <a:cubicBezTo>
                  <a:pt x="162" y="429"/>
                  <a:pt x="151" y="419"/>
                  <a:pt x="151" y="408"/>
                </a:cubicBezTo>
                <a:lnTo>
                  <a:pt x="151" y="386"/>
                </a:lnTo>
                <a:lnTo>
                  <a:pt x="151" y="365"/>
                </a:lnTo>
                <a:lnTo>
                  <a:pt x="151" y="355"/>
                </a:lnTo>
                <a:cubicBezTo>
                  <a:pt x="141" y="343"/>
                  <a:pt x="151" y="333"/>
                  <a:pt x="151" y="312"/>
                </a:cubicBezTo>
                <a:lnTo>
                  <a:pt x="151" y="279"/>
                </a:lnTo>
                <a:cubicBezTo>
                  <a:pt x="151" y="258"/>
                  <a:pt x="151" y="248"/>
                  <a:pt x="162" y="236"/>
                </a:cubicBezTo>
                <a:lnTo>
                  <a:pt x="162" y="183"/>
                </a:lnTo>
                <a:lnTo>
                  <a:pt x="162" y="129"/>
                </a:lnTo>
                <a:cubicBezTo>
                  <a:pt x="162" y="119"/>
                  <a:pt x="151" y="98"/>
                  <a:pt x="141" y="86"/>
                </a:cubicBezTo>
                <a:cubicBezTo>
                  <a:pt x="141" y="65"/>
                  <a:pt x="129" y="55"/>
                  <a:pt x="119" y="44"/>
                </a:cubicBezTo>
                <a:cubicBezTo>
                  <a:pt x="108" y="33"/>
                  <a:pt x="87" y="22"/>
                  <a:pt x="76" y="22"/>
                </a:cubicBezTo>
                <a:cubicBezTo>
                  <a:pt x="65" y="12"/>
                  <a:pt x="55" y="12"/>
                  <a:pt x="4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4" name="Google Shape;354;p23"/>
          <p:cNvSpPr/>
          <p:nvPr/>
        </p:nvSpPr>
        <p:spPr>
          <a:xfrm rot="10800000">
            <a:off x="10685826" y="1013893"/>
            <a:ext cx="48132" cy="51089"/>
          </a:xfrm>
          <a:custGeom>
            <a:avLst/>
            <a:gdLst/>
            <a:ahLst/>
            <a:cxnLst/>
            <a:rect l="l" t="t" r="r" b="b"/>
            <a:pathLst>
              <a:path w="65" h="69" extrusionOk="0">
                <a:moveTo>
                  <a:pt x="33" y="1"/>
                </a:moveTo>
                <a:cubicBezTo>
                  <a:pt x="25" y="1"/>
                  <a:pt x="17" y="6"/>
                  <a:pt x="12" y="17"/>
                </a:cubicBezTo>
                <a:cubicBezTo>
                  <a:pt x="1" y="28"/>
                  <a:pt x="1" y="50"/>
                  <a:pt x="12" y="60"/>
                </a:cubicBezTo>
                <a:cubicBezTo>
                  <a:pt x="17" y="65"/>
                  <a:pt x="25" y="68"/>
                  <a:pt x="33" y="68"/>
                </a:cubicBezTo>
                <a:cubicBezTo>
                  <a:pt x="41" y="68"/>
                  <a:pt x="49" y="65"/>
                  <a:pt x="55" y="60"/>
                </a:cubicBezTo>
                <a:cubicBezTo>
                  <a:pt x="65" y="50"/>
                  <a:pt x="65" y="28"/>
                  <a:pt x="55" y="17"/>
                </a:cubicBezTo>
                <a:cubicBezTo>
                  <a:pt x="49" y="6"/>
                  <a:pt x="41" y="1"/>
                  <a:pt x="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5" name="Google Shape;355;p23"/>
          <p:cNvSpPr/>
          <p:nvPr/>
        </p:nvSpPr>
        <p:spPr>
          <a:xfrm rot="10800000">
            <a:off x="10907231" y="1236022"/>
            <a:ext cx="56277" cy="50349"/>
          </a:xfrm>
          <a:custGeom>
            <a:avLst/>
            <a:gdLst/>
            <a:ahLst/>
            <a:cxnLst/>
            <a:rect l="l" t="t" r="r" b="b"/>
            <a:pathLst>
              <a:path w="76" h="68" extrusionOk="0">
                <a:moveTo>
                  <a:pt x="43" y="0"/>
                </a:moveTo>
                <a:cubicBezTo>
                  <a:pt x="35" y="0"/>
                  <a:pt x="27" y="6"/>
                  <a:pt x="22" y="16"/>
                </a:cubicBezTo>
                <a:cubicBezTo>
                  <a:pt x="1" y="27"/>
                  <a:pt x="1" y="49"/>
                  <a:pt x="22" y="59"/>
                </a:cubicBezTo>
                <a:cubicBezTo>
                  <a:pt x="27" y="65"/>
                  <a:pt x="35" y="67"/>
                  <a:pt x="43" y="67"/>
                </a:cubicBezTo>
                <a:cubicBezTo>
                  <a:pt x="51" y="67"/>
                  <a:pt x="59" y="65"/>
                  <a:pt x="65" y="59"/>
                </a:cubicBezTo>
                <a:cubicBezTo>
                  <a:pt x="75" y="49"/>
                  <a:pt x="75" y="27"/>
                  <a:pt x="65" y="16"/>
                </a:cubicBezTo>
                <a:cubicBezTo>
                  <a:pt x="59" y="6"/>
                  <a:pt x="51" y="0"/>
                  <a:pt x="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6" name="Google Shape;356;p23"/>
          <p:cNvSpPr/>
          <p:nvPr/>
        </p:nvSpPr>
        <p:spPr>
          <a:xfrm rot="10800000">
            <a:off x="10959648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113836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24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61" name="Google Shape;361;p24"/>
          <p:cNvSpPr/>
          <p:nvPr/>
        </p:nvSpPr>
        <p:spPr>
          <a:xfrm rot="10800000" flipH="1">
            <a:off x="950829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2" name="Google Shape;362;p24"/>
          <p:cNvSpPr/>
          <p:nvPr/>
        </p:nvSpPr>
        <p:spPr>
          <a:xfrm>
            <a:off x="950829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3" name="Google Shape;363;p24"/>
          <p:cNvSpPr/>
          <p:nvPr/>
        </p:nvSpPr>
        <p:spPr>
          <a:xfrm rot="10800000">
            <a:off x="10959648" y="719237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4" name="Google Shape;364;p24"/>
          <p:cNvSpPr/>
          <p:nvPr/>
        </p:nvSpPr>
        <p:spPr>
          <a:xfrm flipH="1">
            <a:off x="10959648" y="5857288"/>
            <a:ext cx="281512" cy="281512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458793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25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grpSp>
        <p:nvGrpSpPr>
          <p:cNvPr id="369" name="Google Shape;369;p25"/>
          <p:cNvGrpSpPr/>
          <p:nvPr/>
        </p:nvGrpSpPr>
        <p:grpSpPr>
          <a:xfrm>
            <a:off x="950801" y="5265871"/>
            <a:ext cx="10290391" cy="872931"/>
            <a:chOff x="713100" y="3949403"/>
            <a:chExt cx="7717793" cy="654698"/>
          </a:xfrm>
        </p:grpSpPr>
        <p:sp>
          <p:nvSpPr>
            <p:cNvPr id="370" name="Google Shape;370;p25"/>
            <p:cNvSpPr/>
            <p:nvPr/>
          </p:nvSpPr>
          <p:spPr>
            <a:xfrm>
              <a:off x="986339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" name="Google Shape;371;p25"/>
            <p:cNvSpPr/>
            <p:nvPr/>
          </p:nvSpPr>
          <p:spPr>
            <a:xfrm>
              <a:off x="1040209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" name="Google Shape;372;p25"/>
            <p:cNvSpPr/>
            <p:nvPr/>
          </p:nvSpPr>
          <p:spPr>
            <a:xfrm>
              <a:off x="713100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760306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25"/>
            <p:cNvSpPr/>
            <p:nvPr/>
          </p:nvSpPr>
          <p:spPr>
            <a:xfrm>
              <a:off x="1093524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25"/>
            <p:cNvSpPr/>
            <p:nvPr/>
          </p:nvSpPr>
          <p:spPr>
            <a:xfrm>
              <a:off x="921362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25"/>
            <p:cNvSpPr/>
            <p:nvPr/>
          </p:nvSpPr>
          <p:spPr>
            <a:xfrm>
              <a:off x="713122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25"/>
            <p:cNvSpPr/>
            <p:nvPr/>
          </p:nvSpPr>
          <p:spPr>
            <a:xfrm flipH="1">
              <a:off x="7782225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25"/>
            <p:cNvSpPr/>
            <p:nvPr/>
          </p:nvSpPr>
          <p:spPr>
            <a:xfrm flipH="1">
              <a:off x="7865530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25"/>
            <p:cNvSpPr/>
            <p:nvPr/>
          </p:nvSpPr>
          <p:spPr>
            <a:xfrm flipH="1">
              <a:off x="8079345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25"/>
            <p:cNvSpPr/>
            <p:nvPr/>
          </p:nvSpPr>
          <p:spPr>
            <a:xfrm flipH="1">
              <a:off x="8293162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25"/>
            <p:cNvSpPr/>
            <p:nvPr/>
          </p:nvSpPr>
          <p:spPr>
            <a:xfrm flipH="1">
              <a:off x="8014369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25"/>
            <p:cNvSpPr/>
            <p:nvPr/>
          </p:nvSpPr>
          <p:spPr>
            <a:xfrm flipH="1">
              <a:off x="8180423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25"/>
            <p:cNvSpPr/>
            <p:nvPr/>
          </p:nvSpPr>
          <p:spPr>
            <a:xfrm flipH="1">
              <a:off x="8219736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8598591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26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26"/>
          <p:cNvSpPr txBox="1">
            <a:spLocks noGrp="1"/>
          </p:cNvSpPr>
          <p:nvPr>
            <p:ph type="title" hasCustomPrompt="1"/>
          </p:nvPr>
        </p:nvSpPr>
        <p:spPr>
          <a:xfrm>
            <a:off x="2964800" y="893633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88" name="Google Shape;388;p26"/>
          <p:cNvSpPr txBox="1">
            <a:spLocks noGrp="1"/>
          </p:cNvSpPr>
          <p:nvPr>
            <p:ph type="subTitle" idx="1"/>
          </p:nvPr>
        </p:nvSpPr>
        <p:spPr>
          <a:xfrm>
            <a:off x="2964800" y="1888316"/>
            <a:ext cx="62624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89" name="Google Shape;389;p26"/>
          <p:cNvSpPr txBox="1">
            <a:spLocks noGrp="1"/>
          </p:cNvSpPr>
          <p:nvPr>
            <p:ph type="title" idx="2" hasCustomPrompt="1"/>
          </p:nvPr>
        </p:nvSpPr>
        <p:spPr>
          <a:xfrm>
            <a:off x="2964800" y="2623908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90" name="Google Shape;390;p26"/>
          <p:cNvSpPr txBox="1">
            <a:spLocks noGrp="1"/>
          </p:cNvSpPr>
          <p:nvPr>
            <p:ph type="subTitle" idx="3"/>
          </p:nvPr>
        </p:nvSpPr>
        <p:spPr>
          <a:xfrm>
            <a:off x="2964800" y="3617215"/>
            <a:ext cx="62624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91" name="Google Shape;391;p26"/>
          <p:cNvSpPr txBox="1">
            <a:spLocks noGrp="1"/>
          </p:cNvSpPr>
          <p:nvPr>
            <p:ph type="title" idx="4" hasCustomPrompt="1"/>
          </p:nvPr>
        </p:nvSpPr>
        <p:spPr>
          <a:xfrm>
            <a:off x="2964800" y="4354184"/>
            <a:ext cx="6262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92" name="Google Shape;392;p26"/>
          <p:cNvSpPr txBox="1">
            <a:spLocks noGrp="1"/>
          </p:cNvSpPr>
          <p:nvPr>
            <p:ph type="subTitle" idx="5"/>
          </p:nvPr>
        </p:nvSpPr>
        <p:spPr>
          <a:xfrm>
            <a:off x="2964800" y="5346113"/>
            <a:ext cx="62624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393" name="Google Shape;393;p26"/>
          <p:cNvGrpSpPr/>
          <p:nvPr/>
        </p:nvGrpSpPr>
        <p:grpSpPr>
          <a:xfrm>
            <a:off x="950801" y="5265871"/>
            <a:ext cx="10290391" cy="872931"/>
            <a:chOff x="713100" y="3949403"/>
            <a:chExt cx="7717793" cy="654698"/>
          </a:xfrm>
        </p:grpSpPr>
        <p:sp>
          <p:nvSpPr>
            <p:cNvPr id="394" name="Google Shape;394;p26"/>
            <p:cNvSpPr/>
            <p:nvPr/>
          </p:nvSpPr>
          <p:spPr>
            <a:xfrm>
              <a:off x="986339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1040209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713100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" name="Google Shape;397;p26"/>
            <p:cNvSpPr/>
            <p:nvPr/>
          </p:nvSpPr>
          <p:spPr>
            <a:xfrm>
              <a:off x="760306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26"/>
            <p:cNvSpPr/>
            <p:nvPr/>
          </p:nvSpPr>
          <p:spPr>
            <a:xfrm>
              <a:off x="1093524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26"/>
            <p:cNvSpPr/>
            <p:nvPr/>
          </p:nvSpPr>
          <p:spPr>
            <a:xfrm>
              <a:off x="921362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26"/>
            <p:cNvSpPr/>
            <p:nvPr/>
          </p:nvSpPr>
          <p:spPr>
            <a:xfrm>
              <a:off x="713122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26"/>
            <p:cNvSpPr/>
            <p:nvPr/>
          </p:nvSpPr>
          <p:spPr>
            <a:xfrm flipH="1">
              <a:off x="7782225" y="4242613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26"/>
            <p:cNvSpPr/>
            <p:nvPr/>
          </p:nvSpPr>
          <p:spPr>
            <a:xfrm flipH="1">
              <a:off x="7865530" y="445530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26"/>
            <p:cNvSpPr/>
            <p:nvPr/>
          </p:nvSpPr>
          <p:spPr>
            <a:xfrm flipH="1">
              <a:off x="8079345" y="3949403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26"/>
            <p:cNvSpPr/>
            <p:nvPr/>
          </p:nvSpPr>
          <p:spPr>
            <a:xfrm flipH="1">
              <a:off x="8293162" y="4032701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26"/>
            <p:cNvSpPr/>
            <p:nvPr/>
          </p:nvSpPr>
          <p:spPr>
            <a:xfrm flipH="1">
              <a:off x="8014369" y="4344792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26"/>
            <p:cNvSpPr/>
            <p:nvPr/>
          </p:nvSpPr>
          <p:spPr>
            <a:xfrm flipH="1">
              <a:off x="8180423" y="4178751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26"/>
            <p:cNvSpPr/>
            <p:nvPr/>
          </p:nvSpPr>
          <p:spPr>
            <a:xfrm flipH="1">
              <a:off x="8219736" y="4392966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1341353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27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27"/>
          <p:cNvSpPr txBox="1">
            <a:spLocks noGrp="1"/>
          </p:cNvSpPr>
          <p:nvPr>
            <p:ph type="title"/>
          </p:nvPr>
        </p:nvSpPr>
        <p:spPr>
          <a:xfrm>
            <a:off x="3232800" y="719216"/>
            <a:ext cx="57264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8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412" name="Google Shape;412;p27"/>
          <p:cNvSpPr txBox="1">
            <a:spLocks noGrp="1"/>
          </p:cNvSpPr>
          <p:nvPr>
            <p:ph type="subTitle" idx="1"/>
          </p:nvPr>
        </p:nvSpPr>
        <p:spPr>
          <a:xfrm>
            <a:off x="3806200" y="2140467"/>
            <a:ext cx="4579600" cy="17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413" name="Google Shape;413;p27"/>
          <p:cNvSpPr txBox="1"/>
          <p:nvPr/>
        </p:nvSpPr>
        <p:spPr>
          <a:xfrm>
            <a:off x="2950200" y="4777700"/>
            <a:ext cx="62916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467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467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467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7741047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2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 flipH="1">
            <a:off x="-237400" y="-13315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1" y="2976"/>
            <a:ext cx="12191996" cy="685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7" name="Google Shape;417;p28"/>
          <p:cNvGrpSpPr/>
          <p:nvPr/>
        </p:nvGrpSpPr>
        <p:grpSpPr>
          <a:xfrm>
            <a:off x="950801" y="5240533"/>
            <a:ext cx="10290401" cy="872969"/>
            <a:chOff x="713100" y="3930399"/>
            <a:chExt cx="7717801" cy="654727"/>
          </a:xfrm>
        </p:grpSpPr>
        <p:sp>
          <p:nvSpPr>
            <p:cNvPr id="418" name="Google Shape;418;p28"/>
            <p:cNvSpPr/>
            <p:nvPr/>
          </p:nvSpPr>
          <p:spPr>
            <a:xfrm>
              <a:off x="8033246" y="4272790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" name="Google Shape;419;p28"/>
            <p:cNvSpPr/>
            <p:nvPr/>
          </p:nvSpPr>
          <p:spPr>
            <a:xfrm>
              <a:off x="986339" y="4223609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1040209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" name="Google Shape;421;p28"/>
            <p:cNvSpPr/>
            <p:nvPr/>
          </p:nvSpPr>
          <p:spPr>
            <a:xfrm>
              <a:off x="713100" y="3930399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760306" y="4013697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109352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" name="Google Shape;424;p28"/>
            <p:cNvSpPr/>
            <p:nvPr/>
          </p:nvSpPr>
          <p:spPr>
            <a:xfrm>
              <a:off x="921362" y="4159747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28"/>
            <p:cNvSpPr/>
            <p:nvPr/>
          </p:nvSpPr>
          <p:spPr>
            <a:xfrm>
              <a:off x="8079908" y="3930399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8293723" y="4008144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7788342" y="422360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28"/>
            <p:cNvSpPr/>
            <p:nvPr/>
          </p:nvSpPr>
          <p:spPr>
            <a:xfrm>
              <a:off x="7871647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8187094" y="4158081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802048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821974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71312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33" name="Google Shape;433;p28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434" name="Google Shape;434;p28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28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28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28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28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28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28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28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" name="Google Shape;442;p28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" name="Google Shape;443;p28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" name="Google Shape;444;p28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" name="Google Shape;445;p28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8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8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8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4191800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29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2" y="30275"/>
            <a:ext cx="12191996" cy="685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2" name="Google Shape;452;p29"/>
          <p:cNvGrpSpPr/>
          <p:nvPr/>
        </p:nvGrpSpPr>
        <p:grpSpPr>
          <a:xfrm>
            <a:off x="1084997" y="5517697"/>
            <a:ext cx="10022343" cy="595817"/>
            <a:chOff x="500210" y="4475281"/>
            <a:chExt cx="4478525" cy="266259"/>
          </a:xfrm>
        </p:grpSpPr>
        <p:sp>
          <p:nvSpPr>
            <p:cNvPr id="453" name="Google Shape;453;p29"/>
            <p:cNvSpPr/>
            <p:nvPr/>
          </p:nvSpPr>
          <p:spPr>
            <a:xfrm>
              <a:off x="4817033" y="4614523"/>
              <a:ext cx="13207" cy="421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67907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47" y="226"/>
                  </a:cubicBezTo>
                  <a:lnTo>
                    <a:pt x="12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5" y="194"/>
                    <a:pt x="33" y="183"/>
                    <a:pt x="22" y="172"/>
                  </a:cubicBezTo>
                  <a:cubicBezTo>
                    <a:pt x="1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2" y="108"/>
                    <a:pt x="1" y="129"/>
                  </a:cubicBezTo>
                  <a:lnTo>
                    <a:pt x="1" y="183"/>
                  </a:lnTo>
                  <a:cubicBezTo>
                    <a:pt x="12" y="205"/>
                    <a:pt x="33" y="226"/>
                    <a:pt x="55" y="236"/>
                  </a:cubicBezTo>
                  <a:cubicBezTo>
                    <a:pt x="6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397" y="226"/>
                  </a:cubicBezTo>
                  <a:cubicBezTo>
                    <a:pt x="429" y="205"/>
                    <a:pt x="450" y="183"/>
                    <a:pt x="472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50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778439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lose/>
                  <a:moveTo>
                    <a:pt x="674" y="1"/>
                  </a:moveTo>
                  <a:cubicBezTo>
                    <a:pt x="653" y="1"/>
                    <a:pt x="631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7" y="129"/>
                    <a:pt x="396" y="151"/>
                    <a:pt x="374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5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2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87983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5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2" y="205"/>
                    <a:pt x="301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98146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9"/>
            <p:cNvSpPr/>
            <p:nvPr/>
          </p:nvSpPr>
          <p:spPr>
            <a:xfrm>
              <a:off x="108308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3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53" y="119"/>
                  </a:lnTo>
                  <a:cubicBezTo>
                    <a:pt x="43" y="119"/>
                    <a:pt x="43" y="108"/>
                    <a:pt x="43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11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9"/>
            <p:cNvSpPr/>
            <p:nvPr/>
          </p:nvSpPr>
          <p:spPr>
            <a:xfrm>
              <a:off x="1182005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4" y="44"/>
                    <a:pt x="804" y="55"/>
                    <a:pt x="815" y="55"/>
                  </a:cubicBezTo>
                  <a:cubicBezTo>
                    <a:pt x="815" y="55"/>
                    <a:pt x="815" y="44"/>
                    <a:pt x="793" y="33"/>
                  </a:cubicBez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505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5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33" y="129"/>
                  </a:cubicBezTo>
                  <a:cubicBezTo>
                    <a:pt x="33" y="122"/>
                    <a:pt x="39" y="114"/>
                    <a:pt x="42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44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4" y="226"/>
                    <a:pt x="6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6" y="290"/>
                    <a:pt x="258" y="279"/>
                    <a:pt x="27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0" y="22"/>
                  </a:cubicBezTo>
                  <a:cubicBezTo>
                    <a:pt x="762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128363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4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138525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4" y="55"/>
                  </a:moveTo>
                  <a:lnTo>
                    <a:pt x="804" y="65"/>
                  </a:lnTo>
                  <a:cubicBezTo>
                    <a:pt x="804" y="65"/>
                    <a:pt x="814" y="65"/>
                    <a:pt x="804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148688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1" y="162"/>
                    <a:pt x="21" y="140"/>
                    <a:pt x="21" y="129"/>
                  </a:cubicBezTo>
                  <a:cubicBezTo>
                    <a:pt x="21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2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4" y="290"/>
                  </a:cubicBezTo>
                  <a:cubicBezTo>
                    <a:pt x="236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cubicBezTo>
                    <a:pt x="642" y="55"/>
                    <a:pt x="664" y="44"/>
                    <a:pt x="685" y="33"/>
                  </a:cubicBezTo>
                  <a:cubicBezTo>
                    <a:pt x="707" y="33"/>
                    <a:pt x="71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158828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lnTo>
                    <a:pt x="44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1687648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14" y="55"/>
                  </a:cubicBezTo>
                  <a:lnTo>
                    <a:pt x="793" y="33"/>
                  </a:lnTo>
                  <a:close/>
                  <a:moveTo>
                    <a:pt x="685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503" y="76"/>
                    <a:pt x="471" y="98"/>
                    <a:pt x="450" y="119"/>
                  </a:cubicBezTo>
                  <a:cubicBezTo>
                    <a:pt x="428" y="129"/>
                    <a:pt x="396" y="151"/>
                    <a:pt x="375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79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6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0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43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79" y="279"/>
                  </a:cubicBezTo>
                  <a:cubicBezTo>
                    <a:pt x="289" y="279"/>
                    <a:pt x="31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3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178904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793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189067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4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199229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43" y="55"/>
                    <a:pt x="664" y="44"/>
                    <a:pt x="686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209392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5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8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21" y="172"/>
                  </a:cubicBezTo>
                  <a:cubicBezTo>
                    <a:pt x="21" y="162"/>
                    <a:pt x="10" y="140"/>
                    <a:pt x="21" y="129"/>
                  </a:cubicBezTo>
                  <a:cubicBezTo>
                    <a:pt x="21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0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7" y="279"/>
                  </a:cubicBezTo>
                  <a:cubicBezTo>
                    <a:pt x="278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50" y="183"/>
                    <a:pt x="481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8" y="22"/>
                  </a:cubicBezTo>
                  <a:cubicBezTo>
                    <a:pt x="750" y="33"/>
                    <a:pt x="771" y="33"/>
                    <a:pt x="781" y="33"/>
                  </a:cubicBezTo>
                  <a:cubicBezTo>
                    <a:pt x="792" y="44"/>
                    <a:pt x="792" y="55"/>
                    <a:pt x="803" y="55"/>
                  </a:cubicBez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9"/>
            <p:cNvSpPr/>
            <p:nvPr/>
          </p:nvSpPr>
          <p:spPr>
            <a:xfrm>
              <a:off x="219284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5" y="55"/>
                    <a:pt x="814" y="55"/>
                  </a:cubicBez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3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9"/>
            <p:cNvSpPr/>
            <p:nvPr/>
          </p:nvSpPr>
          <p:spPr>
            <a:xfrm>
              <a:off x="229446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239609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4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14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9"/>
            <p:cNvSpPr/>
            <p:nvPr/>
          </p:nvSpPr>
          <p:spPr>
            <a:xfrm>
              <a:off x="249749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86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7" y="114"/>
                    <a:pt x="41" y="116"/>
                    <a:pt x="44" y="119"/>
                  </a:cubicBezTo>
                  <a:lnTo>
                    <a:pt x="55" y="119"/>
                  </a:lnTo>
                  <a:lnTo>
                    <a:pt x="44" y="108"/>
                  </a:ln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36" y="290"/>
                    <a:pt x="248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cubicBezTo>
                    <a:pt x="643" y="55"/>
                    <a:pt x="665" y="44"/>
                    <a:pt x="686" y="33"/>
                  </a:cubicBezTo>
                  <a:cubicBezTo>
                    <a:pt x="708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9"/>
            <p:cNvSpPr/>
            <p:nvPr/>
          </p:nvSpPr>
          <p:spPr>
            <a:xfrm>
              <a:off x="259911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269825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3" y="33"/>
                  </a:lnTo>
                  <a:cubicBezTo>
                    <a:pt x="804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4" y="1"/>
                    <a:pt x="63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4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7" y="290"/>
                    <a:pt x="258" y="279"/>
                    <a:pt x="268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1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279988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2901509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300313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6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36" y="290"/>
                    <a:pt x="246" y="279"/>
                    <a:pt x="267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31" y="55"/>
                    <a:pt x="664" y="44"/>
                    <a:pt x="685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310453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3" y="258"/>
                    <a:pt x="375" y="236"/>
                    <a:pt x="408" y="226"/>
                  </a:cubicBezTo>
                  <a:cubicBezTo>
                    <a:pt x="429" y="205"/>
                    <a:pt x="45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320367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9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9"/>
            <p:cNvSpPr/>
            <p:nvPr/>
          </p:nvSpPr>
          <p:spPr>
            <a:xfrm>
              <a:off x="330530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9"/>
            <p:cNvSpPr/>
            <p:nvPr/>
          </p:nvSpPr>
          <p:spPr>
            <a:xfrm>
              <a:off x="340670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47" y="108"/>
                  </a:cubicBezTo>
                  <a:cubicBezTo>
                    <a:pt x="56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1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" name="Google Shape;482;p29"/>
            <p:cNvSpPr/>
            <p:nvPr/>
          </p:nvSpPr>
          <p:spPr>
            <a:xfrm>
              <a:off x="350832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cubicBezTo>
                    <a:pt x="633" y="55"/>
                    <a:pt x="664" y="44"/>
                    <a:pt x="676" y="33"/>
                  </a:cubicBez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3" name="Google Shape;483;p29"/>
            <p:cNvSpPr/>
            <p:nvPr/>
          </p:nvSpPr>
          <p:spPr>
            <a:xfrm>
              <a:off x="360995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4" name="Google Shape;484;p29"/>
            <p:cNvSpPr/>
            <p:nvPr/>
          </p:nvSpPr>
          <p:spPr>
            <a:xfrm>
              <a:off x="3709093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9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5" name="Google Shape;485;p29"/>
            <p:cNvSpPr/>
            <p:nvPr/>
          </p:nvSpPr>
          <p:spPr>
            <a:xfrm>
              <a:off x="3810719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3" y="183"/>
                    <a:pt x="322" y="205"/>
                    <a:pt x="300" y="215"/>
                  </a:cubicBezTo>
                  <a:cubicBezTo>
                    <a:pt x="28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65"/>
                    <a:pt x="814" y="65"/>
                    <a:pt x="814" y="65"/>
                  </a:cubicBezTo>
                  <a:lnTo>
                    <a:pt x="814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391234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7" y="129"/>
                    <a:pt x="396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0" y="279"/>
                    <a:pt x="182" y="290"/>
                    <a:pt x="214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1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" name="Google Shape;487;p29"/>
            <p:cNvSpPr/>
            <p:nvPr/>
          </p:nvSpPr>
          <p:spPr>
            <a:xfrm>
              <a:off x="401374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4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lnTo>
                    <a:pt x="44" y="108"/>
                  </a:ln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708" y="33"/>
                    <a:pt x="718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" name="Google Shape;488;p29"/>
            <p:cNvSpPr/>
            <p:nvPr/>
          </p:nvSpPr>
          <p:spPr>
            <a:xfrm>
              <a:off x="4115370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4" y="194"/>
                    <a:pt x="32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6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421451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3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5" y="1"/>
                  </a:moveTo>
                  <a:cubicBezTo>
                    <a:pt x="654" y="1"/>
                    <a:pt x="632" y="12"/>
                    <a:pt x="600" y="22"/>
                  </a:cubicBezTo>
                  <a:cubicBezTo>
                    <a:pt x="57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1" y="129"/>
                  </a:cubicBezTo>
                  <a:cubicBezTo>
                    <a:pt x="11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4315911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6" y="1"/>
                  </a:moveTo>
                  <a:cubicBezTo>
                    <a:pt x="655" y="1"/>
                    <a:pt x="622" y="12"/>
                    <a:pt x="601" y="22"/>
                  </a:cubicBezTo>
                  <a:cubicBezTo>
                    <a:pt x="56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9" y="129"/>
                    <a:pt x="398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7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65"/>
                    <a:pt x="815" y="65"/>
                    <a:pt x="815" y="65"/>
                  </a:cubicBezTo>
                  <a:lnTo>
                    <a:pt x="815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4417536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451916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0" y="140"/>
                    <a:pt x="0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4620788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8" y="33"/>
                    <a:pt x="535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4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4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11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64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7" y="226"/>
                  </a:cubicBezTo>
                  <a:cubicBezTo>
                    <a:pt x="428" y="205"/>
                    <a:pt x="450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39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2" y="44"/>
                    <a:pt x="792" y="55"/>
                    <a:pt x="804" y="55"/>
                  </a:cubicBez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611321" y="4594522"/>
              <a:ext cx="152664" cy="142276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633227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500210" y="4475281"/>
              <a:ext cx="142954" cy="151309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519406" y="4509157"/>
              <a:ext cx="36811" cy="97109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654907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584898" y="4568551"/>
              <a:ext cx="17163" cy="15357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4836008" y="4475281"/>
              <a:ext cx="142728" cy="151309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4922954" y="4506898"/>
              <a:ext cx="39069" cy="96883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4717445" y="4594522"/>
              <a:ext cx="152664" cy="147019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4751320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4879594" y="4567874"/>
              <a:ext cx="14679" cy="16034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4811844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06" name="Google Shape;506;p29"/>
          <p:cNvGrpSpPr/>
          <p:nvPr/>
        </p:nvGrpSpPr>
        <p:grpSpPr>
          <a:xfrm rot="10800000" flipH="1">
            <a:off x="1084997" y="745964"/>
            <a:ext cx="10022343" cy="595817"/>
            <a:chOff x="500210" y="4475281"/>
            <a:chExt cx="4478525" cy="266259"/>
          </a:xfrm>
        </p:grpSpPr>
        <p:sp>
          <p:nvSpPr>
            <p:cNvPr id="507" name="Google Shape;507;p29"/>
            <p:cNvSpPr/>
            <p:nvPr/>
          </p:nvSpPr>
          <p:spPr>
            <a:xfrm>
              <a:off x="4817033" y="4614523"/>
              <a:ext cx="13207" cy="421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67907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47" y="226"/>
                  </a:cubicBezTo>
                  <a:lnTo>
                    <a:pt x="12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5" y="194"/>
                    <a:pt x="33" y="183"/>
                    <a:pt x="22" y="172"/>
                  </a:cubicBezTo>
                  <a:cubicBezTo>
                    <a:pt x="1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2" y="108"/>
                    <a:pt x="1" y="129"/>
                  </a:cubicBezTo>
                  <a:lnTo>
                    <a:pt x="1" y="183"/>
                  </a:lnTo>
                  <a:cubicBezTo>
                    <a:pt x="12" y="205"/>
                    <a:pt x="33" y="226"/>
                    <a:pt x="55" y="236"/>
                  </a:cubicBezTo>
                  <a:cubicBezTo>
                    <a:pt x="6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397" y="226"/>
                  </a:cubicBezTo>
                  <a:cubicBezTo>
                    <a:pt x="429" y="205"/>
                    <a:pt x="450" y="183"/>
                    <a:pt x="472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50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778439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lose/>
                  <a:moveTo>
                    <a:pt x="674" y="1"/>
                  </a:moveTo>
                  <a:cubicBezTo>
                    <a:pt x="653" y="1"/>
                    <a:pt x="631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7" y="129"/>
                    <a:pt x="396" y="151"/>
                    <a:pt x="374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5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2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" name="Google Shape;510;p29"/>
            <p:cNvSpPr/>
            <p:nvPr/>
          </p:nvSpPr>
          <p:spPr>
            <a:xfrm>
              <a:off x="87983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5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2" y="205"/>
                    <a:pt x="301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" name="Google Shape;511;p29"/>
            <p:cNvSpPr/>
            <p:nvPr/>
          </p:nvSpPr>
          <p:spPr>
            <a:xfrm>
              <a:off x="98146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" name="Google Shape;512;p29"/>
            <p:cNvSpPr/>
            <p:nvPr/>
          </p:nvSpPr>
          <p:spPr>
            <a:xfrm>
              <a:off x="108308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3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53" y="119"/>
                  </a:lnTo>
                  <a:cubicBezTo>
                    <a:pt x="43" y="119"/>
                    <a:pt x="43" y="108"/>
                    <a:pt x="43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11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29"/>
            <p:cNvSpPr/>
            <p:nvPr/>
          </p:nvSpPr>
          <p:spPr>
            <a:xfrm>
              <a:off x="1182005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4" y="44"/>
                    <a:pt x="804" y="55"/>
                    <a:pt x="815" y="55"/>
                  </a:cubicBezTo>
                  <a:cubicBezTo>
                    <a:pt x="815" y="55"/>
                    <a:pt x="815" y="44"/>
                    <a:pt x="793" y="33"/>
                  </a:cubicBez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505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5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33" y="129"/>
                  </a:cubicBezTo>
                  <a:cubicBezTo>
                    <a:pt x="33" y="122"/>
                    <a:pt x="39" y="114"/>
                    <a:pt x="42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44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4" y="226"/>
                    <a:pt x="6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6" y="290"/>
                    <a:pt x="258" y="279"/>
                    <a:pt x="27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0" y="22"/>
                  </a:cubicBezTo>
                  <a:cubicBezTo>
                    <a:pt x="762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9"/>
            <p:cNvSpPr/>
            <p:nvPr/>
          </p:nvSpPr>
          <p:spPr>
            <a:xfrm>
              <a:off x="128363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4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9"/>
            <p:cNvSpPr/>
            <p:nvPr/>
          </p:nvSpPr>
          <p:spPr>
            <a:xfrm>
              <a:off x="138525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4" y="55"/>
                  </a:moveTo>
                  <a:lnTo>
                    <a:pt x="804" y="65"/>
                  </a:lnTo>
                  <a:cubicBezTo>
                    <a:pt x="804" y="65"/>
                    <a:pt x="814" y="65"/>
                    <a:pt x="804" y="55"/>
                  </a:cubicBezTo>
                  <a:close/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9"/>
            <p:cNvSpPr/>
            <p:nvPr/>
          </p:nvSpPr>
          <p:spPr>
            <a:xfrm>
              <a:off x="148688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1" y="162"/>
                    <a:pt x="21" y="140"/>
                    <a:pt x="21" y="129"/>
                  </a:cubicBezTo>
                  <a:cubicBezTo>
                    <a:pt x="21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21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4" y="290"/>
                  </a:cubicBezTo>
                  <a:cubicBezTo>
                    <a:pt x="236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cubicBezTo>
                    <a:pt x="642" y="55"/>
                    <a:pt x="664" y="44"/>
                    <a:pt x="685" y="33"/>
                  </a:cubicBezTo>
                  <a:cubicBezTo>
                    <a:pt x="707" y="33"/>
                    <a:pt x="71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9"/>
            <p:cNvSpPr/>
            <p:nvPr/>
          </p:nvSpPr>
          <p:spPr>
            <a:xfrm>
              <a:off x="158828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9" y="33"/>
                    <a:pt x="536" y="44"/>
                    <a:pt x="515" y="65"/>
                  </a:cubicBezTo>
                  <a:cubicBezTo>
                    <a:pt x="493" y="76"/>
                    <a:pt x="46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8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lnTo>
                    <a:pt x="44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lnTo>
                    <a:pt x="676" y="33"/>
                  </a:lnTo>
                  <a:cubicBezTo>
                    <a:pt x="697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9"/>
            <p:cNvSpPr/>
            <p:nvPr/>
          </p:nvSpPr>
          <p:spPr>
            <a:xfrm>
              <a:off x="1687648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cubicBezTo>
                    <a:pt x="803" y="44"/>
                    <a:pt x="803" y="55"/>
                    <a:pt x="814" y="55"/>
                  </a:cubicBezTo>
                  <a:lnTo>
                    <a:pt x="793" y="33"/>
                  </a:lnTo>
                  <a:close/>
                  <a:moveTo>
                    <a:pt x="685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8" y="33"/>
                    <a:pt x="546" y="44"/>
                    <a:pt x="524" y="65"/>
                  </a:cubicBezTo>
                  <a:cubicBezTo>
                    <a:pt x="503" y="76"/>
                    <a:pt x="471" y="98"/>
                    <a:pt x="450" y="119"/>
                  </a:cubicBezTo>
                  <a:cubicBezTo>
                    <a:pt x="428" y="129"/>
                    <a:pt x="396" y="151"/>
                    <a:pt x="375" y="172"/>
                  </a:cubicBezTo>
                  <a:cubicBezTo>
                    <a:pt x="353" y="183"/>
                    <a:pt x="321" y="205"/>
                    <a:pt x="300" y="215"/>
                  </a:cubicBezTo>
                  <a:cubicBezTo>
                    <a:pt x="289" y="215"/>
                    <a:pt x="279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6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0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43" y="108"/>
                    <a:pt x="22" y="108"/>
                    <a:pt x="10" y="129"/>
                  </a:cubicBezTo>
                  <a:cubicBezTo>
                    <a:pt x="10" y="140"/>
                    <a:pt x="0" y="162"/>
                    <a:pt x="10" y="183"/>
                  </a:cubicBezTo>
                  <a:cubicBezTo>
                    <a:pt x="22" y="205"/>
                    <a:pt x="43" y="226"/>
                    <a:pt x="53" y="236"/>
                  </a:cubicBezTo>
                  <a:cubicBezTo>
                    <a:pt x="75" y="248"/>
                    <a:pt x="107" y="269"/>
                    <a:pt x="129" y="269"/>
                  </a:cubicBezTo>
                  <a:cubicBezTo>
                    <a:pt x="160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79" y="279"/>
                  </a:cubicBezTo>
                  <a:cubicBezTo>
                    <a:pt x="289" y="279"/>
                    <a:pt x="310" y="279"/>
                    <a:pt x="321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0" y="33"/>
                    <a:pt x="781" y="33"/>
                    <a:pt x="793" y="33"/>
                  </a:cubicBezTo>
                  <a:cubicBezTo>
                    <a:pt x="781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9"/>
            <p:cNvSpPr/>
            <p:nvPr/>
          </p:nvSpPr>
          <p:spPr>
            <a:xfrm>
              <a:off x="178904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793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39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9"/>
            <p:cNvSpPr/>
            <p:nvPr/>
          </p:nvSpPr>
          <p:spPr>
            <a:xfrm>
              <a:off x="189067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803" y="55"/>
                  </a:moveTo>
                  <a:lnTo>
                    <a:pt x="803" y="65"/>
                  </a:lnTo>
                  <a:cubicBezTo>
                    <a:pt x="803" y="65"/>
                    <a:pt x="814" y="65"/>
                    <a:pt x="803" y="55"/>
                  </a:cubicBezTo>
                  <a:close/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15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2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9"/>
            <p:cNvSpPr/>
            <p:nvPr/>
          </p:nvSpPr>
          <p:spPr>
            <a:xfrm>
              <a:off x="1992299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8" y="129"/>
                    <a:pt x="396" y="151"/>
                    <a:pt x="364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43" y="55"/>
                    <a:pt x="664" y="44"/>
                    <a:pt x="686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9"/>
            <p:cNvSpPr/>
            <p:nvPr/>
          </p:nvSpPr>
          <p:spPr>
            <a:xfrm>
              <a:off x="209392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7" y="33"/>
                    <a:pt x="535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8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07" y="226"/>
                    <a:pt x="86" y="215"/>
                    <a:pt x="75" y="205"/>
                  </a:cubicBezTo>
                  <a:cubicBezTo>
                    <a:pt x="53" y="194"/>
                    <a:pt x="32" y="183"/>
                    <a:pt x="21" y="172"/>
                  </a:cubicBezTo>
                  <a:cubicBezTo>
                    <a:pt x="21" y="162"/>
                    <a:pt x="10" y="140"/>
                    <a:pt x="21" y="129"/>
                  </a:cubicBezTo>
                  <a:cubicBezTo>
                    <a:pt x="21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0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25" y="290"/>
                    <a:pt x="246" y="279"/>
                    <a:pt x="267" y="279"/>
                  </a:cubicBezTo>
                  <a:cubicBezTo>
                    <a:pt x="278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50" y="183"/>
                    <a:pt x="481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lnTo>
                    <a:pt x="674" y="33"/>
                  </a:lnTo>
                  <a:cubicBezTo>
                    <a:pt x="696" y="33"/>
                    <a:pt x="717" y="22"/>
                    <a:pt x="738" y="22"/>
                  </a:cubicBezTo>
                  <a:cubicBezTo>
                    <a:pt x="750" y="33"/>
                    <a:pt x="771" y="33"/>
                    <a:pt x="781" y="33"/>
                  </a:cubicBezTo>
                  <a:cubicBezTo>
                    <a:pt x="792" y="44"/>
                    <a:pt x="792" y="55"/>
                    <a:pt x="803" y="55"/>
                  </a:cubicBez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9"/>
            <p:cNvSpPr/>
            <p:nvPr/>
          </p:nvSpPr>
          <p:spPr>
            <a:xfrm>
              <a:off x="2192840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5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5" y="55"/>
                    <a:pt x="814" y="55"/>
                  </a:cubicBez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3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1" y="162"/>
                    <a:pt x="12" y="183"/>
                  </a:cubicBezTo>
                  <a:cubicBezTo>
                    <a:pt x="22" y="205"/>
                    <a:pt x="4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3" y="290"/>
                    <a:pt x="226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12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15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9"/>
            <p:cNvSpPr/>
            <p:nvPr/>
          </p:nvSpPr>
          <p:spPr>
            <a:xfrm>
              <a:off x="229446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9"/>
            <p:cNvSpPr/>
            <p:nvPr/>
          </p:nvSpPr>
          <p:spPr>
            <a:xfrm>
              <a:off x="2396091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14" y="65"/>
                  </a:cubicBezTo>
                  <a:cubicBezTo>
                    <a:pt x="493" y="76"/>
                    <a:pt x="471" y="98"/>
                    <a:pt x="44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8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61" y="279"/>
                    <a:pt x="183" y="290"/>
                    <a:pt x="214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75" y="236"/>
                    <a:pt x="407" y="226"/>
                  </a:cubicBezTo>
                  <a:cubicBezTo>
                    <a:pt x="428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9"/>
            <p:cNvSpPr/>
            <p:nvPr/>
          </p:nvSpPr>
          <p:spPr>
            <a:xfrm>
              <a:off x="249749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86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7" y="114"/>
                    <a:pt x="41" y="116"/>
                    <a:pt x="44" y="119"/>
                  </a:cubicBezTo>
                  <a:lnTo>
                    <a:pt x="55" y="119"/>
                  </a:lnTo>
                  <a:lnTo>
                    <a:pt x="44" y="108"/>
                  </a:ln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36" y="290"/>
                    <a:pt x="248" y="279"/>
                    <a:pt x="269" y="279"/>
                  </a:cubicBezTo>
                  <a:cubicBezTo>
                    <a:pt x="279" y="279"/>
                    <a:pt x="301" y="279"/>
                    <a:pt x="312" y="269"/>
                  </a:cubicBezTo>
                  <a:cubicBezTo>
                    <a:pt x="343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2" y="65"/>
                  </a:cubicBezTo>
                  <a:cubicBezTo>
                    <a:pt x="643" y="55"/>
                    <a:pt x="665" y="44"/>
                    <a:pt x="686" y="33"/>
                  </a:cubicBezTo>
                  <a:cubicBezTo>
                    <a:pt x="708" y="33"/>
                    <a:pt x="719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259911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43" y="1"/>
                    <a:pt x="622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6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3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2698258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3" y="33"/>
                  </a:lnTo>
                  <a:cubicBezTo>
                    <a:pt x="804" y="44"/>
                    <a:pt x="804" y="55"/>
                    <a:pt x="804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4" y="1"/>
                    <a:pt x="632" y="12"/>
                    <a:pt x="601" y="22"/>
                  </a:cubicBezTo>
                  <a:cubicBezTo>
                    <a:pt x="579" y="33"/>
                    <a:pt x="547" y="44"/>
                    <a:pt x="525" y="65"/>
                  </a:cubicBezTo>
                  <a:cubicBezTo>
                    <a:pt x="494" y="76"/>
                    <a:pt x="472" y="98"/>
                    <a:pt x="451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90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4" y="290"/>
                    <a:pt x="225" y="290"/>
                  </a:cubicBezTo>
                  <a:cubicBezTo>
                    <a:pt x="237" y="290"/>
                    <a:pt x="258" y="279"/>
                    <a:pt x="268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51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2799884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54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1" y="114"/>
                    <a:pt x="36" y="114"/>
                  </a:cubicBezTo>
                  <a:cubicBezTo>
                    <a:pt x="38" y="114"/>
                    <a:pt x="40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0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0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3" y="55"/>
                  </a:lnTo>
                  <a:lnTo>
                    <a:pt x="814" y="65"/>
                  </a:lnTo>
                  <a:lnTo>
                    <a:pt x="814" y="55"/>
                  </a:lnTo>
                  <a:lnTo>
                    <a:pt x="793" y="33"/>
                  </a:ln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9"/>
            <p:cNvSpPr/>
            <p:nvPr/>
          </p:nvSpPr>
          <p:spPr>
            <a:xfrm>
              <a:off x="2901509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2" y="98"/>
                    <a:pt x="439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1" y="279"/>
                    <a:pt x="182" y="290"/>
                    <a:pt x="21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300313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60" y="98"/>
                    <a:pt x="439" y="119"/>
                  </a:cubicBezTo>
                  <a:cubicBezTo>
                    <a:pt x="417" y="129"/>
                    <a:pt x="396" y="151"/>
                    <a:pt x="364" y="172"/>
                  </a:cubicBezTo>
                  <a:cubicBezTo>
                    <a:pt x="343" y="183"/>
                    <a:pt x="321" y="205"/>
                    <a:pt x="289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7" y="226"/>
                    <a:pt x="8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6" y="114"/>
                    <a:pt x="40" y="116"/>
                    <a:pt x="43" y="119"/>
                  </a:cubicBezTo>
                  <a:lnTo>
                    <a:pt x="53" y="119"/>
                  </a:lnTo>
                  <a:lnTo>
                    <a:pt x="43" y="108"/>
                  </a:ln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10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50" y="279"/>
                    <a:pt x="182" y="290"/>
                    <a:pt x="214" y="290"/>
                  </a:cubicBezTo>
                  <a:cubicBezTo>
                    <a:pt x="236" y="290"/>
                    <a:pt x="246" y="279"/>
                    <a:pt x="267" y="279"/>
                  </a:cubicBezTo>
                  <a:cubicBezTo>
                    <a:pt x="279" y="279"/>
                    <a:pt x="300" y="279"/>
                    <a:pt x="310" y="269"/>
                  </a:cubicBezTo>
                  <a:cubicBezTo>
                    <a:pt x="343" y="258"/>
                    <a:pt x="374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589" y="76"/>
                    <a:pt x="610" y="65"/>
                  </a:cubicBezTo>
                  <a:cubicBezTo>
                    <a:pt x="631" y="55"/>
                    <a:pt x="664" y="44"/>
                    <a:pt x="685" y="33"/>
                  </a:cubicBez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2" y="33"/>
                  </a:cubicBezTo>
                  <a:cubicBezTo>
                    <a:pt x="781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310453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4" y="119"/>
                  </a:lnTo>
                  <a:cubicBezTo>
                    <a:pt x="44" y="119"/>
                    <a:pt x="44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3" y="258"/>
                    <a:pt x="375" y="236"/>
                    <a:pt x="408" y="226"/>
                  </a:cubicBezTo>
                  <a:cubicBezTo>
                    <a:pt x="429" y="205"/>
                    <a:pt x="45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" name="Google Shape;533;p29"/>
            <p:cNvSpPr/>
            <p:nvPr/>
          </p:nvSpPr>
          <p:spPr>
            <a:xfrm>
              <a:off x="3203676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4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86" y="1"/>
                  </a:moveTo>
                  <a:cubicBezTo>
                    <a:pt x="654" y="1"/>
                    <a:pt x="633" y="12"/>
                    <a:pt x="600" y="22"/>
                  </a:cubicBezTo>
                  <a:cubicBezTo>
                    <a:pt x="57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6" y="172"/>
                  </a:cubicBezTo>
                  <a:cubicBezTo>
                    <a:pt x="354" y="183"/>
                    <a:pt x="322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6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30" y="122"/>
                    <a:pt x="37" y="114"/>
                    <a:pt x="41" y="114"/>
                  </a:cubicBezTo>
                  <a:cubicBezTo>
                    <a:pt x="42" y="114"/>
                    <a:pt x="43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2" y="129"/>
                  </a:cubicBezTo>
                  <a:cubicBezTo>
                    <a:pt x="12" y="140"/>
                    <a:pt x="0" y="162"/>
                    <a:pt x="12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9" y="279"/>
                  </a:cubicBezTo>
                  <a:cubicBezTo>
                    <a:pt x="290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3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9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3" y="33"/>
                    <a:pt x="793" y="33"/>
                  </a:cubicBezTo>
                  <a:cubicBezTo>
                    <a:pt x="783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" name="Google Shape;534;p29"/>
            <p:cNvSpPr/>
            <p:nvPr/>
          </p:nvSpPr>
          <p:spPr>
            <a:xfrm>
              <a:off x="330530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675" y="1"/>
                  </a:moveTo>
                  <a:cubicBezTo>
                    <a:pt x="654" y="1"/>
                    <a:pt x="621" y="12"/>
                    <a:pt x="600" y="22"/>
                  </a:cubicBezTo>
                  <a:cubicBezTo>
                    <a:pt x="56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18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3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28" y="22"/>
                    <a:pt x="739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lnTo>
                    <a:pt x="814" y="65"/>
                  </a:lnTo>
                  <a:lnTo>
                    <a:pt x="81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" name="Google Shape;535;p29"/>
            <p:cNvSpPr/>
            <p:nvPr/>
          </p:nvSpPr>
          <p:spPr>
            <a:xfrm>
              <a:off x="3406701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8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47" y="108"/>
                  </a:cubicBezTo>
                  <a:cubicBezTo>
                    <a:pt x="56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1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" name="Google Shape;536;p29"/>
            <p:cNvSpPr/>
            <p:nvPr/>
          </p:nvSpPr>
          <p:spPr>
            <a:xfrm>
              <a:off x="3508327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9" y="129"/>
                    <a:pt x="397" y="151"/>
                    <a:pt x="365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6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1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9" y="279"/>
                  </a:cubicBezTo>
                  <a:cubicBezTo>
                    <a:pt x="279" y="279"/>
                    <a:pt x="300" y="279"/>
                    <a:pt x="312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11" y="65"/>
                  </a:cubicBezTo>
                  <a:cubicBezTo>
                    <a:pt x="633" y="55"/>
                    <a:pt x="664" y="44"/>
                    <a:pt x="676" y="33"/>
                  </a:cubicBez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" name="Google Shape;537;p29"/>
            <p:cNvSpPr/>
            <p:nvPr/>
          </p:nvSpPr>
          <p:spPr>
            <a:xfrm>
              <a:off x="360995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5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1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50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3" y="44"/>
                    <a:pt x="793" y="55"/>
                    <a:pt x="804" y="55"/>
                  </a:cubicBez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3709093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793" y="33"/>
                  </a:moveTo>
                  <a:cubicBezTo>
                    <a:pt x="803" y="44"/>
                    <a:pt x="803" y="55"/>
                    <a:pt x="803" y="55"/>
                  </a:cubicBezTo>
                  <a:lnTo>
                    <a:pt x="815" y="65"/>
                  </a:lnTo>
                  <a:lnTo>
                    <a:pt x="815" y="55"/>
                  </a:lnTo>
                  <a:lnTo>
                    <a:pt x="793" y="33"/>
                  </a:lnTo>
                  <a:close/>
                  <a:moveTo>
                    <a:pt x="686" y="1"/>
                  </a:moveTo>
                  <a:cubicBezTo>
                    <a:pt x="653" y="1"/>
                    <a:pt x="632" y="12"/>
                    <a:pt x="600" y="22"/>
                  </a:cubicBezTo>
                  <a:cubicBezTo>
                    <a:pt x="579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2" y="205"/>
                    <a:pt x="301" y="215"/>
                  </a:cubicBezTo>
                  <a:cubicBezTo>
                    <a:pt x="289" y="215"/>
                    <a:pt x="279" y="226"/>
                    <a:pt x="258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5" y="205"/>
                  </a:cubicBezTo>
                  <a:cubicBezTo>
                    <a:pt x="65" y="194"/>
                    <a:pt x="44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7" y="114"/>
                    <a:pt x="41" y="114"/>
                  </a:cubicBezTo>
                  <a:cubicBezTo>
                    <a:pt x="43" y="114"/>
                    <a:pt x="44" y="116"/>
                    <a:pt x="44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4" y="108"/>
                  </a:cubicBezTo>
                  <a:cubicBezTo>
                    <a:pt x="44" y="108"/>
                    <a:pt x="22" y="108"/>
                    <a:pt x="11" y="129"/>
                  </a:cubicBezTo>
                  <a:cubicBezTo>
                    <a:pt x="11" y="140"/>
                    <a:pt x="1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8" y="279"/>
                    <a:pt x="268" y="279"/>
                  </a:cubicBezTo>
                  <a:cubicBezTo>
                    <a:pt x="289" y="279"/>
                    <a:pt x="311" y="279"/>
                    <a:pt x="322" y="269"/>
                  </a:cubicBezTo>
                  <a:cubicBezTo>
                    <a:pt x="354" y="258"/>
                    <a:pt x="386" y="236"/>
                    <a:pt x="408" y="226"/>
                  </a:cubicBezTo>
                  <a:cubicBezTo>
                    <a:pt x="439" y="205"/>
                    <a:pt x="461" y="183"/>
                    <a:pt x="482" y="162"/>
                  </a:cubicBezTo>
                  <a:cubicBezTo>
                    <a:pt x="515" y="140"/>
                    <a:pt x="536" y="119"/>
                    <a:pt x="558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" name="Google Shape;539;p29"/>
            <p:cNvSpPr/>
            <p:nvPr/>
          </p:nvSpPr>
          <p:spPr>
            <a:xfrm>
              <a:off x="3810719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5" y="1"/>
                  </a:moveTo>
                  <a:cubicBezTo>
                    <a:pt x="653" y="1"/>
                    <a:pt x="622" y="12"/>
                    <a:pt x="600" y="22"/>
                  </a:cubicBezTo>
                  <a:cubicBezTo>
                    <a:pt x="568" y="33"/>
                    <a:pt x="546" y="44"/>
                    <a:pt x="525" y="65"/>
                  </a:cubicBezTo>
                  <a:cubicBezTo>
                    <a:pt x="493" y="76"/>
                    <a:pt x="472" y="98"/>
                    <a:pt x="450" y="119"/>
                  </a:cubicBezTo>
                  <a:cubicBezTo>
                    <a:pt x="418" y="129"/>
                    <a:pt x="396" y="151"/>
                    <a:pt x="375" y="172"/>
                  </a:cubicBezTo>
                  <a:cubicBezTo>
                    <a:pt x="353" y="183"/>
                    <a:pt x="322" y="205"/>
                    <a:pt x="300" y="215"/>
                  </a:cubicBezTo>
                  <a:cubicBezTo>
                    <a:pt x="289" y="215"/>
                    <a:pt x="268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4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32" y="108"/>
                    <a:pt x="22" y="108"/>
                    <a:pt x="11" y="129"/>
                  </a:cubicBezTo>
                  <a:cubicBezTo>
                    <a:pt x="0" y="140"/>
                    <a:pt x="0" y="162"/>
                    <a:pt x="11" y="183"/>
                  </a:cubicBezTo>
                  <a:cubicBezTo>
                    <a:pt x="22" y="205"/>
                    <a:pt x="32" y="226"/>
                    <a:pt x="54" y="236"/>
                  </a:cubicBezTo>
                  <a:cubicBezTo>
                    <a:pt x="75" y="248"/>
                    <a:pt x="108" y="269"/>
                    <a:pt x="129" y="269"/>
                  </a:cubicBezTo>
                  <a:cubicBezTo>
                    <a:pt x="161" y="279"/>
                    <a:pt x="193" y="290"/>
                    <a:pt x="225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89" y="279"/>
                    <a:pt x="300" y="279"/>
                    <a:pt x="322" y="269"/>
                  </a:cubicBezTo>
                  <a:cubicBezTo>
                    <a:pt x="353" y="258"/>
                    <a:pt x="386" y="236"/>
                    <a:pt x="407" y="226"/>
                  </a:cubicBezTo>
                  <a:cubicBezTo>
                    <a:pt x="439" y="205"/>
                    <a:pt x="460" y="183"/>
                    <a:pt x="482" y="162"/>
                  </a:cubicBezTo>
                  <a:cubicBezTo>
                    <a:pt x="503" y="140"/>
                    <a:pt x="525" y="119"/>
                    <a:pt x="557" y="108"/>
                  </a:cubicBezTo>
                  <a:cubicBezTo>
                    <a:pt x="579" y="86"/>
                    <a:pt x="60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29" y="22"/>
                    <a:pt x="739" y="22"/>
                  </a:cubicBezTo>
                  <a:cubicBezTo>
                    <a:pt x="760" y="33"/>
                    <a:pt x="771" y="33"/>
                    <a:pt x="782" y="33"/>
                  </a:cubicBezTo>
                  <a:lnTo>
                    <a:pt x="803" y="55"/>
                  </a:lnTo>
                  <a:cubicBezTo>
                    <a:pt x="803" y="65"/>
                    <a:pt x="814" y="65"/>
                    <a:pt x="814" y="65"/>
                  </a:cubicBezTo>
                  <a:lnTo>
                    <a:pt x="814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" name="Google Shape;540;p29"/>
            <p:cNvSpPr/>
            <p:nvPr/>
          </p:nvSpPr>
          <p:spPr>
            <a:xfrm>
              <a:off x="3912345" y="4567196"/>
              <a:ext cx="181346" cy="65718"/>
            </a:xfrm>
            <a:custGeom>
              <a:avLst/>
              <a:gdLst/>
              <a:ahLst/>
              <a:cxnLst/>
              <a:rect l="l" t="t" r="r" b="b"/>
              <a:pathLst>
                <a:path w="803" h="291" extrusionOk="0">
                  <a:moveTo>
                    <a:pt x="674" y="1"/>
                  </a:moveTo>
                  <a:cubicBezTo>
                    <a:pt x="653" y="1"/>
                    <a:pt x="621" y="12"/>
                    <a:pt x="600" y="22"/>
                  </a:cubicBezTo>
                  <a:cubicBezTo>
                    <a:pt x="567" y="33"/>
                    <a:pt x="546" y="44"/>
                    <a:pt x="514" y="65"/>
                  </a:cubicBezTo>
                  <a:cubicBezTo>
                    <a:pt x="493" y="76"/>
                    <a:pt x="471" y="98"/>
                    <a:pt x="439" y="119"/>
                  </a:cubicBezTo>
                  <a:cubicBezTo>
                    <a:pt x="417" y="129"/>
                    <a:pt x="396" y="151"/>
                    <a:pt x="375" y="172"/>
                  </a:cubicBezTo>
                  <a:cubicBezTo>
                    <a:pt x="343" y="183"/>
                    <a:pt x="321" y="205"/>
                    <a:pt x="300" y="215"/>
                  </a:cubicBezTo>
                  <a:cubicBezTo>
                    <a:pt x="279" y="215"/>
                    <a:pt x="267" y="226"/>
                    <a:pt x="257" y="226"/>
                  </a:cubicBezTo>
                  <a:lnTo>
                    <a:pt x="139" y="226"/>
                  </a:lnTo>
                  <a:cubicBezTo>
                    <a:pt x="118" y="226"/>
                    <a:pt x="96" y="215"/>
                    <a:pt x="75" y="205"/>
                  </a:cubicBezTo>
                  <a:cubicBezTo>
                    <a:pt x="53" y="194"/>
                    <a:pt x="43" y="183"/>
                    <a:pt x="32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3" y="119"/>
                  </a:lnTo>
                  <a:cubicBezTo>
                    <a:pt x="53" y="119"/>
                    <a:pt x="53" y="108"/>
                    <a:pt x="43" y="108"/>
                  </a:cubicBezTo>
                  <a:cubicBezTo>
                    <a:pt x="32" y="108"/>
                    <a:pt x="22" y="108"/>
                    <a:pt x="10" y="129"/>
                  </a:cubicBezTo>
                  <a:cubicBezTo>
                    <a:pt x="0" y="140"/>
                    <a:pt x="0" y="162"/>
                    <a:pt x="10" y="183"/>
                  </a:cubicBezTo>
                  <a:cubicBezTo>
                    <a:pt x="22" y="205"/>
                    <a:pt x="32" y="226"/>
                    <a:pt x="53" y="236"/>
                  </a:cubicBezTo>
                  <a:cubicBezTo>
                    <a:pt x="75" y="248"/>
                    <a:pt x="96" y="269"/>
                    <a:pt x="129" y="269"/>
                  </a:cubicBezTo>
                  <a:cubicBezTo>
                    <a:pt x="160" y="279"/>
                    <a:pt x="182" y="290"/>
                    <a:pt x="214" y="290"/>
                  </a:cubicBezTo>
                  <a:cubicBezTo>
                    <a:pt x="236" y="290"/>
                    <a:pt x="257" y="279"/>
                    <a:pt x="267" y="279"/>
                  </a:cubicBezTo>
                  <a:cubicBezTo>
                    <a:pt x="289" y="279"/>
                    <a:pt x="300" y="279"/>
                    <a:pt x="321" y="269"/>
                  </a:cubicBezTo>
                  <a:cubicBezTo>
                    <a:pt x="353" y="258"/>
                    <a:pt x="375" y="236"/>
                    <a:pt x="407" y="226"/>
                  </a:cubicBezTo>
                  <a:cubicBezTo>
                    <a:pt x="428" y="205"/>
                    <a:pt x="460" y="183"/>
                    <a:pt x="482" y="162"/>
                  </a:cubicBezTo>
                  <a:cubicBezTo>
                    <a:pt x="503" y="140"/>
                    <a:pt x="524" y="119"/>
                    <a:pt x="546" y="108"/>
                  </a:cubicBezTo>
                  <a:cubicBezTo>
                    <a:pt x="567" y="86"/>
                    <a:pt x="600" y="76"/>
                    <a:pt x="621" y="65"/>
                  </a:cubicBezTo>
                  <a:lnTo>
                    <a:pt x="685" y="33"/>
                  </a:lnTo>
                  <a:cubicBezTo>
                    <a:pt x="707" y="33"/>
                    <a:pt x="717" y="22"/>
                    <a:pt x="739" y="22"/>
                  </a:cubicBezTo>
                  <a:cubicBezTo>
                    <a:pt x="760" y="33"/>
                    <a:pt x="771" y="33"/>
                    <a:pt x="781" y="33"/>
                  </a:cubicBezTo>
                  <a:lnTo>
                    <a:pt x="803" y="55"/>
                  </a:lnTo>
                  <a:cubicBezTo>
                    <a:pt x="803" y="55"/>
                    <a:pt x="803" y="44"/>
                    <a:pt x="793" y="33"/>
                  </a:cubicBezTo>
                  <a:cubicBezTo>
                    <a:pt x="781" y="22"/>
                    <a:pt x="760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" name="Google Shape;541;p29"/>
            <p:cNvSpPr/>
            <p:nvPr/>
          </p:nvSpPr>
          <p:spPr>
            <a:xfrm>
              <a:off x="4013744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2" y="12"/>
                    <a:pt x="601" y="22"/>
                  </a:cubicBezTo>
                  <a:cubicBezTo>
                    <a:pt x="568" y="33"/>
                    <a:pt x="547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97" y="151"/>
                    <a:pt x="365" y="172"/>
                  </a:cubicBezTo>
                  <a:cubicBezTo>
                    <a:pt x="344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40" y="226"/>
                  </a:lnTo>
                  <a:cubicBezTo>
                    <a:pt x="108" y="226"/>
                    <a:pt x="87" y="215"/>
                    <a:pt x="75" y="205"/>
                  </a:cubicBezTo>
                  <a:cubicBezTo>
                    <a:pt x="54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4" y="119"/>
                  </a:cubicBezTo>
                  <a:lnTo>
                    <a:pt x="54" y="119"/>
                  </a:lnTo>
                  <a:lnTo>
                    <a:pt x="44" y="108"/>
                  </a:lnTo>
                  <a:cubicBezTo>
                    <a:pt x="33" y="108"/>
                    <a:pt x="11" y="108"/>
                    <a:pt x="11" y="129"/>
                  </a:cubicBezTo>
                  <a:cubicBezTo>
                    <a:pt x="1" y="140"/>
                    <a:pt x="1" y="162"/>
                    <a:pt x="11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3" y="290"/>
                    <a:pt x="215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9" y="279"/>
                    <a:pt x="301" y="279"/>
                    <a:pt x="311" y="269"/>
                  </a:cubicBezTo>
                  <a:cubicBezTo>
                    <a:pt x="344" y="258"/>
                    <a:pt x="375" y="236"/>
                    <a:pt x="408" y="226"/>
                  </a:cubicBezTo>
                  <a:cubicBezTo>
                    <a:pt x="429" y="205"/>
                    <a:pt x="461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708" y="33"/>
                    <a:pt x="718" y="22"/>
                    <a:pt x="739" y="22"/>
                  </a:cubicBezTo>
                  <a:cubicBezTo>
                    <a:pt x="761" y="33"/>
                    <a:pt x="772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" name="Google Shape;542;p29"/>
            <p:cNvSpPr/>
            <p:nvPr/>
          </p:nvSpPr>
          <p:spPr>
            <a:xfrm>
              <a:off x="4115370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2" y="12"/>
                    <a:pt x="589" y="22"/>
                  </a:cubicBezTo>
                  <a:cubicBezTo>
                    <a:pt x="568" y="33"/>
                    <a:pt x="536" y="44"/>
                    <a:pt x="515" y="65"/>
                  </a:cubicBezTo>
                  <a:cubicBezTo>
                    <a:pt x="493" y="76"/>
                    <a:pt x="461" y="98"/>
                    <a:pt x="439" y="119"/>
                  </a:cubicBezTo>
                  <a:cubicBezTo>
                    <a:pt x="418" y="129"/>
                    <a:pt x="386" y="151"/>
                    <a:pt x="365" y="172"/>
                  </a:cubicBezTo>
                  <a:cubicBezTo>
                    <a:pt x="343" y="183"/>
                    <a:pt x="322" y="205"/>
                    <a:pt x="289" y="215"/>
                  </a:cubicBezTo>
                  <a:cubicBezTo>
                    <a:pt x="279" y="215"/>
                    <a:pt x="268" y="226"/>
                    <a:pt x="258" y="226"/>
                  </a:cubicBezTo>
                  <a:lnTo>
                    <a:pt x="139" y="226"/>
                  </a:lnTo>
                  <a:cubicBezTo>
                    <a:pt x="108" y="226"/>
                    <a:pt x="86" y="215"/>
                    <a:pt x="65" y="205"/>
                  </a:cubicBezTo>
                  <a:cubicBezTo>
                    <a:pt x="54" y="194"/>
                    <a:pt x="32" y="183"/>
                    <a:pt x="22" y="172"/>
                  </a:cubicBezTo>
                  <a:cubicBezTo>
                    <a:pt x="22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1" y="114"/>
                    <a:pt x="32" y="116"/>
                    <a:pt x="32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2" y="108"/>
                  </a:cubicBezTo>
                  <a:cubicBezTo>
                    <a:pt x="32" y="108"/>
                    <a:pt x="11" y="108"/>
                    <a:pt x="11" y="129"/>
                  </a:cubicBezTo>
                  <a:cubicBezTo>
                    <a:pt x="1" y="140"/>
                    <a:pt x="1" y="162"/>
                    <a:pt x="1" y="183"/>
                  </a:cubicBezTo>
                  <a:cubicBezTo>
                    <a:pt x="11" y="205"/>
                    <a:pt x="32" y="226"/>
                    <a:pt x="54" y="236"/>
                  </a:cubicBezTo>
                  <a:cubicBezTo>
                    <a:pt x="75" y="248"/>
                    <a:pt x="97" y="269"/>
                    <a:pt x="129" y="269"/>
                  </a:cubicBezTo>
                  <a:cubicBezTo>
                    <a:pt x="151" y="279"/>
                    <a:pt x="182" y="290"/>
                    <a:pt x="215" y="290"/>
                  </a:cubicBezTo>
                  <a:cubicBezTo>
                    <a:pt x="225" y="290"/>
                    <a:pt x="246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6" y="226"/>
                  </a:cubicBezTo>
                  <a:cubicBezTo>
                    <a:pt x="429" y="205"/>
                    <a:pt x="450" y="183"/>
                    <a:pt x="482" y="162"/>
                  </a:cubicBezTo>
                  <a:cubicBezTo>
                    <a:pt x="503" y="140"/>
                    <a:pt x="525" y="119"/>
                    <a:pt x="546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6" y="33"/>
                    <a:pt x="718" y="22"/>
                    <a:pt x="739" y="22"/>
                  </a:cubicBezTo>
                  <a:cubicBezTo>
                    <a:pt x="750" y="33"/>
                    <a:pt x="772" y="33"/>
                    <a:pt x="782" y="33"/>
                  </a:cubicBezTo>
                  <a:cubicBezTo>
                    <a:pt x="793" y="44"/>
                    <a:pt x="793" y="55"/>
                    <a:pt x="803" y="55"/>
                  </a:cubicBezTo>
                  <a:cubicBezTo>
                    <a:pt x="803" y="55"/>
                    <a:pt x="803" y="44"/>
                    <a:pt x="793" y="33"/>
                  </a:cubicBezTo>
                  <a:cubicBezTo>
                    <a:pt x="782" y="22"/>
                    <a:pt x="760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" name="Google Shape;543;p29"/>
            <p:cNvSpPr/>
            <p:nvPr/>
          </p:nvSpPr>
          <p:spPr>
            <a:xfrm>
              <a:off x="4214511" y="4567196"/>
              <a:ext cx="183830" cy="65718"/>
            </a:xfrm>
            <a:custGeom>
              <a:avLst/>
              <a:gdLst/>
              <a:ahLst/>
              <a:cxnLst/>
              <a:rect l="l" t="t" r="r" b="b"/>
              <a:pathLst>
                <a:path w="814" h="291" extrusionOk="0">
                  <a:moveTo>
                    <a:pt x="793" y="33"/>
                  </a:moveTo>
                  <a:lnTo>
                    <a:pt x="795" y="36"/>
                  </a:lnTo>
                  <a:lnTo>
                    <a:pt x="795" y="36"/>
                  </a:lnTo>
                  <a:cubicBezTo>
                    <a:pt x="794" y="35"/>
                    <a:pt x="793" y="34"/>
                    <a:pt x="793" y="33"/>
                  </a:cubicBezTo>
                  <a:close/>
                  <a:moveTo>
                    <a:pt x="795" y="36"/>
                  </a:moveTo>
                  <a:cubicBezTo>
                    <a:pt x="804" y="45"/>
                    <a:pt x="804" y="55"/>
                    <a:pt x="804" y="55"/>
                  </a:cubicBezTo>
                  <a:lnTo>
                    <a:pt x="814" y="65"/>
                  </a:lnTo>
                  <a:lnTo>
                    <a:pt x="814" y="55"/>
                  </a:lnTo>
                  <a:lnTo>
                    <a:pt x="795" y="36"/>
                  </a:lnTo>
                  <a:close/>
                  <a:moveTo>
                    <a:pt x="675" y="1"/>
                  </a:moveTo>
                  <a:cubicBezTo>
                    <a:pt x="654" y="1"/>
                    <a:pt x="632" y="12"/>
                    <a:pt x="600" y="22"/>
                  </a:cubicBezTo>
                  <a:cubicBezTo>
                    <a:pt x="578" y="33"/>
                    <a:pt x="547" y="44"/>
                    <a:pt x="525" y="65"/>
                  </a:cubicBezTo>
                  <a:cubicBezTo>
                    <a:pt x="493" y="76"/>
                    <a:pt x="471" y="98"/>
                    <a:pt x="450" y="119"/>
                  </a:cubicBezTo>
                  <a:cubicBezTo>
                    <a:pt x="429" y="129"/>
                    <a:pt x="397" y="151"/>
                    <a:pt x="375" y="172"/>
                  </a:cubicBezTo>
                  <a:cubicBezTo>
                    <a:pt x="354" y="183"/>
                    <a:pt x="321" y="205"/>
                    <a:pt x="300" y="215"/>
                  </a:cubicBezTo>
                  <a:cubicBezTo>
                    <a:pt x="290" y="215"/>
                    <a:pt x="279" y="226"/>
                    <a:pt x="257" y="226"/>
                  </a:cubicBezTo>
                  <a:lnTo>
                    <a:pt x="140" y="226"/>
                  </a:lnTo>
                  <a:cubicBezTo>
                    <a:pt x="118" y="226"/>
                    <a:pt x="97" y="215"/>
                    <a:pt x="76" y="205"/>
                  </a:cubicBezTo>
                  <a:cubicBezTo>
                    <a:pt x="54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9" y="122"/>
                    <a:pt x="32" y="114"/>
                    <a:pt x="36" y="114"/>
                  </a:cubicBezTo>
                  <a:cubicBezTo>
                    <a:pt x="38" y="114"/>
                    <a:pt x="40" y="116"/>
                    <a:pt x="43" y="119"/>
                  </a:cubicBezTo>
                  <a:lnTo>
                    <a:pt x="54" y="119"/>
                  </a:lnTo>
                  <a:cubicBezTo>
                    <a:pt x="54" y="119"/>
                    <a:pt x="54" y="108"/>
                    <a:pt x="43" y="108"/>
                  </a:cubicBezTo>
                  <a:cubicBezTo>
                    <a:pt x="43" y="108"/>
                    <a:pt x="22" y="108"/>
                    <a:pt x="11" y="129"/>
                  </a:cubicBezTo>
                  <a:cubicBezTo>
                    <a:pt x="11" y="140"/>
                    <a:pt x="0" y="162"/>
                    <a:pt x="11" y="183"/>
                  </a:cubicBezTo>
                  <a:cubicBezTo>
                    <a:pt x="22" y="205"/>
                    <a:pt x="33" y="226"/>
                    <a:pt x="54" y="236"/>
                  </a:cubicBezTo>
                  <a:cubicBezTo>
                    <a:pt x="76" y="248"/>
                    <a:pt x="107" y="269"/>
                    <a:pt x="129" y="269"/>
                  </a:cubicBezTo>
                  <a:cubicBezTo>
                    <a:pt x="161" y="279"/>
                    <a:pt x="193" y="290"/>
                    <a:pt x="226" y="290"/>
                  </a:cubicBezTo>
                  <a:cubicBezTo>
                    <a:pt x="236" y="290"/>
                    <a:pt x="257" y="279"/>
                    <a:pt x="268" y="279"/>
                  </a:cubicBezTo>
                  <a:cubicBezTo>
                    <a:pt x="290" y="279"/>
                    <a:pt x="300" y="279"/>
                    <a:pt x="321" y="269"/>
                  </a:cubicBezTo>
                  <a:cubicBezTo>
                    <a:pt x="354" y="258"/>
                    <a:pt x="386" y="236"/>
                    <a:pt x="407" y="226"/>
                  </a:cubicBezTo>
                  <a:cubicBezTo>
                    <a:pt x="440" y="205"/>
                    <a:pt x="461" y="183"/>
                    <a:pt x="482" y="162"/>
                  </a:cubicBezTo>
                  <a:cubicBezTo>
                    <a:pt x="514" y="140"/>
                    <a:pt x="536" y="119"/>
                    <a:pt x="557" y="108"/>
                  </a:cubicBezTo>
                  <a:cubicBezTo>
                    <a:pt x="578" y="86"/>
                    <a:pt x="600" y="76"/>
                    <a:pt x="621" y="65"/>
                  </a:cubicBezTo>
                  <a:lnTo>
                    <a:pt x="686" y="33"/>
                  </a:lnTo>
                  <a:cubicBezTo>
                    <a:pt x="707" y="33"/>
                    <a:pt x="728" y="22"/>
                    <a:pt x="750" y="22"/>
                  </a:cubicBezTo>
                  <a:cubicBezTo>
                    <a:pt x="761" y="33"/>
                    <a:pt x="782" y="33"/>
                    <a:pt x="793" y="33"/>
                  </a:cubicBezTo>
                  <a:cubicBezTo>
                    <a:pt x="782" y="22"/>
                    <a:pt x="77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" name="Google Shape;544;p29"/>
            <p:cNvSpPr/>
            <p:nvPr/>
          </p:nvSpPr>
          <p:spPr>
            <a:xfrm>
              <a:off x="4315911" y="4567196"/>
              <a:ext cx="184056" cy="65718"/>
            </a:xfrm>
            <a:custGeom>
              <a:avLst/>
              <a:gdLst/>
              <a:ahLst/>
              <a:cxnLst/>
              <a:rect l="l" t="t" r="r" b="b"/>
              <a:pathLst>
                <a:path w="815" h="291" extrusionOk="0">
                  <a:moveTo>
                    <a:pt x="676" y="1"/>
                  </a:moveTo>
                  <a:cubicBezTo>
                    <a:pt x="655" y="1"/>
                    <a:pt x="622" y="12"/>
                    <a:pt x="601" y="22"/>
                  </a:cubicBezTo>
                  <a:cubicBezTo>
                    <a:pt x="569" y="33"/>
                    <a:pt x="547" y="44"/>
                    <a:pt x="526" y="65"/>
                  </a:cubicBezTo>
                  <a:cubicBezTo>
                    <a:pt x="493" y="76"/>
                    <a:pt x="472" y="98"/>
                    <a:pt x="451" y="119"/>
                  </a:cubicBezTo>
                  <a:cubicBezTo>
                    <a:pt x="419" y="129"/>
                    <a:pt x="398" y="151"/>
                    <a:pt x="376" y="172"/>
                  </a:cubicBezTo>
                  <a:cubicBezTo>
                    <a:pt x="344" y="183"/>
                    <a:pt x="322" y="205"/>
                    <a:pt x="301" y="215"/>
                  </a:cubicBezTo>
                  <a:cubicBezTo>
                    <a:pt x="290" y="215"/>
                    <a:pt x="269" y="226"/>
                    <a:pt x="258" y="226"/>
                  </a:cubicBezTo>
                  <a:lnTo>
                    <a:pt x="141" y="226"/>
                  </a:lnTo>
                  <a:cubicBezTo>
                    <a:pt x="119" y="226"/>
                    <a:pt x="98" y="215"/>
                    <a:pt x="76" y="205"/>
                  </a:cubicBezTo>
                  <a:cubicBezTo>
                    <a:pt x="55" y="194"/>
                    <a:pt x="44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5" y="114"/>
                  </a:cubicBezTo>
                  <a:cubicBezTo>
                    <a:pt x="38" y="114"/>
                    <a:pt x="41" y="116"/>
                    <a:pt x="44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4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108" y="269"/>
                    <a:pt x="129" y="269"/>
                  </a:cubicBezTo>
                  <a:cubicBezTo>
                    <a:pt x="162" y="279"/>
                    <a:pt x="194" y="290"/>
                    <a:pt x="226" y="290"/>
                  </a:cubicBezTo>
                  <a:cubicBezTo>
                    <a:pt x="237" y="290"/>
                    <a:pt x="258" y="279"/>
                    <a:pt x="269" y="279"/>
                  </a:cubicBezTo>
                  <a:cubicBezTo>
                    <a:pt x="290" y="279"/>
                    <a:pt x="301" y="279"/>
                    <a:pt x="322" y="269"/>
                  </a:cubicBezTo>
                  <a:cubicBezTo>
                    <a:pt x="355" y="258"/>
                    <a:pt x="386" y="236"/>
                    <a:pt x="408" y="226"/>
                  </a:cubicBezTo>
                  <a:cubicBezTo>
                    <a:pt x="440" y="205"/>
                    <a:pt x="462" y="183"/>
                    <a:pt x="483" y="162"/>
                  </a:cubicBezTo>
                  <a:cubicBezTo>
                    <a:pt x="505" y="140"/>
                    <a:pt x="526" y="119"/>
                    <a:pt x="558" y="108"/>
                  </a:cubicBezTo>
                  <a:cubicBezTo>
                    <a:pt x="579" y="86"/>
                    <a:pt x="601" y="76"/>
                    <a:pt x="622" y="65"/>
                  </a:cubicBezTo>
                  <a:lnTo>
                    <a:pt x="686" y="33"/>
                  </a:lnTo>
                  <a:cubicBezTo>
                    <a:pt x="708" y="33"/>
                    <a:pt x="729" y="22"/>
                    <a:pt x="740" y="22"/>
                  </a:cubicBezTo>
                  <a:cubicBezTo>
                    <a:pt x="762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65"/>
                    <a:pt x="815" y="65"/>
                    <a:pt x="815" y="65"/>
                  </a:cubicBezTo>
                  <a:lnTo>
                    <a:pt x="815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72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" name="Google Shape;545;p29"/>
            <p:cNvSpPr/>
            <p:nvPr/>
          </p:nvSpPr>
          <p:spPr>
            <a:xfrm>
              <a:off x="4417536" y="4567196"/>
              <a:ext cx="181797" cy="65718"/>
            </a:xfrm>
            <a:custGeom>
              <a:avLst/>
              <a:gdLst/>
              <a:ahLst/>
              <a:cxnLst/>
              <a:rect l="l" t="t" r="r" b="b"/>
              <a:pathLst>
                <a:path w="805" h="291" extrusionOk="0">
                  <a:moveTo>
                    <a:pt x="676" y="1"/>
                  </a:moveTo>
                  <a:cubicBezTo>
                    <a:pt x="654" y="1"/>
                    <a:pt x="622" y="12"/>
                    <a:pt x="600" y="22"/>
                  </a:cubicBezTo>
                  <a:cubicBezTo>
                    <a:pt x="569" y="33"/>
                    <a:pt x="547" y="44"/>
                    <a:pt x="515" y="65"/>
                  </a:cubicBezTo>
                  <a:cubicBezTo>
                    <a:pt x="493" y="76"/>
                    <a:pt x="472" y="98"/>
                    <a:pt x="440" y="119"/>
                  </a:cubicBezTo>
                  <a:cubicBezTo>
                    <a:pt x="419" y="129"/>
                    <a:pt x="397" y="151"/>
                    <a:pt x="376" y="172"/>
                  </a:cubicBezTo>
                  <a:cubicBezTo>
                    <a:pt x="343" y="183"/>
                    <a:pt x="322" y="205"/>
                    <a:pt x="300" y="215"/>
                  </a:cubicBezTo>
                  <a:cubicBezTo>
                    <a:pt x="279" y="215"/>
                    <a:pt x="269" y="226"/>
                    <a:pt x="258" y="226"/>
                  </a:cubicBezTo>
                  <a:lnTo>
                    <a:pt x="140" y="226"/>
                  </a:lnTo>
                  <a:cubicBezTo>
                    <a:pt x="119" y="226"/>
                    <a:pt x="97" y="215"/>
                    <a:pt x="76" y="205"/>
                  </a:cubicBezTo>
                  <a:cubicBezTo>
                    <a:pt x="55" y="194"/>
                    <a:pt x="43" y="183"/>
                    <a:pt x="33" y="172"/>
                  </a:cubicBezTo>
                  <a:cubicBezTo>
                    <a:pt x="22" y="162"/>
                    <a:pt x="22" y="140"/>
                    <a:pt x="22" y="129"/>
                  </a:cubicBezTo>
                  <a:cubicBezTo>
                    <a:pt x="22" y="122"/>
                    <a:pt x="28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5" y="119"/>
                  </a:lnTo>
                  <a:cubicBezTo>
                    <a:pt x="55" y="119"/>
                    <a:pt x="55" y="108"/>
                    <a:pt x="43" y="108"/>
                  </a:cubicBezTo>
                  <a:cubicBezTo>
                    <a:pt x="33" y="108"/>
                    <a:pt x="22" y="108"/>
                    <a:pt x="12" y="129"/>
                  </a:cubicBezTo>
                  <a:cubicBezTo>
                    <a:pt x="1" y="140"/>
                    <a:pt x="1" y="162"/>
                    <a:pt x="12" y="183"/>
                  </a:cubicBezTo>
                  <a:cubicBezTo>
                    <a:pt x="22" y="205"/>
                    <a:pt x="33" y="226"/>
                    <a:pt x="55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62" y="279"/>
                    <a:pt x="183" y="290"/>
                    <a:pt x="215" y="290"/>
                  </a:cubicBezTo>
                  <a:cubicBezTo>
                    <a:pt x="236" y="290"/>
                    <a:pt x="258" y="279"/>
                    <a:pt x="269" y="279"/>
                  </a:cubicBezTo>
                  <a:cubicBezTo>
                    <a:pt x="290" y="279"/>
                    <a:pt x="300" y="279"/>
                    <a:pt x="322" y="269"/>
                  </a:cubicBezTo>
                  <a:cubicBezTo>
                    <a:pt x="354" y="258"/>
                    <a:pt x="376" y="236"/>
                    <a:pt x="408" y="226"/>
                  </a:cubicBezTo>
                  <a:cubicBezTo>
                    <a:pt x="429" y="205"/>
                    <a:pt x="462" y="183"/>
                    <a:pt x="483" y="162"/>
                  </a:cubicBezTo>
                  <a:cubicBezTo>
                    <a:pt x="504" y="140"/>
                    <a:pt x="526" y="119"/>
                    <a:pt x="547" y="108"/>
                  </a:cubicBezTo>
                  <a:cubicBezTo>
                    <a:pt x="569" y="86"/>
                    <a:pt x="590" y="76"/>
                    <a:pt x="622" y="65"/>
                  </a:cubicBezTo>
                  <a:lnTo>
                    <a:pt x="686" y="33"/>
                  </a:lnTo>
                  <a:cubicBezTo>
                    <a:pt x="707" y="33"/>
                    <a:pt x="718" y="22"/>
                    <a:pt x="740" y="22"/>
                  </a:cubicBezTo>
                  <a:cubicBezTo>
                    <a:pt x="761" y="33"/>
                    <a:pt x="772" y="33"/>
                    <a:pt x="783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3" y="22"/>
                    <a:pt x="761" y="12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" name="Google Shape;546;p29"/>
            <p:cNvSpPr/>
            <p:nvPr/>
          </p:nvSpPr>
          <p:spPr>
            <a:xfrm>
              <a:off x="4519162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54" y="1"/>
                    <a:pt x="621" y="12"/>
                    <a:pt x="590" y="22"/>
                  </a:cubicBezTo>
                  <a:cubicBezTo>
                    <a:pt x="568" y="33"/>
                    <a:pt x="536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97" y="151"/>
                    <a:pt x="364" y="172"/>
                  </a:cubicBezTo>
                  <a:cubicBezTo>
                    <a:pt x="343" y="183"/>
                    <a:pt x="322" y="205"/>
                    <a:pt x="290" y="215"/>
                  </a:cubicBezTo>
                  <a:cubicBezTo>
                    <a:pt x="279" y="215"/>
                    <a:pt x="268" y="226"/>
                    <a:pt x="25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76" y="205"/>
                  </a:cubicBezTo>
                  <a:cubicBezTo>
                    <a:pt x="54" y="194"/>
                    <a:pt x="33" y="183"/>
                    <a:pt x="33" y="172"/>
                  </a:cubicBezTo>
                  <a:cubicBezTo>
                    <a:pt x="22" y="162"/>
                    <a:pt x="12" y="140"/>
                    <a:pt x="22" y="129"/>
                  </a:cubicBezTo>
                  <a:cubicBezTo>
                    <a:pt x="22" y="122"/>
                    <a:pt x="27" y="114"/>
                    <a:pt x="34" y="114"/>
                  </a:cubicBezTo>
                  <a:cubicBezTo>
                    <a:pt x="37" y="114"/>
                    <a:pt x="40" y="116"/>
                    <a:pt x="43" y="119"/>
                  </a:cubicBezTo>
                  <a:lnTo>
                    <a:pt x="54" y="119"/>
                  </a:lnTo>
                  <a:lnTo>
                    <a:pt x="43" y="108"/>
                  </a:lnTo>
                  <a:cubicBezTo>
                    <a:pt x="33" y="108"/>
                    <a:pt x="12" y="108"/>
                    <a:pt x="12" y="129"/>
                  </a:cubicBezTo>
                  <a:cubicBezTo>
                    <a:pt x="0" y="140"/>
                    <a:pt x="0" y="162"/>
                    <a:pt x="12" y="183"/>
                  </a:cubicBezTo>
                  <a:cubicBezTo>
                    <a:pt x="12" y="205"/>
                    <a:pt x="33" y="226"/>
                    <a:pt x="54" y="236"/>
                  </a:cubicBezTo>
                  <a:cubicBezTo>
                    <a:pt x="76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5" y="290"/>
                  </a:cubicBezTo>
                  <a:cubicBezTo>
                    <a:pt x="226" y="290"/>
                    <a:pt x="247" y="279"/>
                    <a:pt x="268" y="279"/>
                  </a:cubicBezTo>
                  <a:cubicBezTo>
                    <a:pt x="279" y="279"/>
                    <a:pt x="300" y="279"/>
                    <a:pt x="311" y="269"/>
                  </a:cubicBezTo>
                  <a:cubicBezTo>
                    <a:pt x="343" y="258"/>
                    <a:pt x="376" y="236"/>
                    <a:pt x="407" y="226"/>
                  </a:cubicBezTo>
                  <a:cubicBezTo>
                    <a:pt x="429" y="205"/>
                    <a:pt x="461" y="183"/>
                    <a:pt x="483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90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40" y="22"/>
                  </a:cubicBezTo>
                  <a:cubicBezTo>
                    <a:pt x="761" y="33"/>
                    <a:pt x="771" y="33"/>
                    <a:pt x="782" y="33"/>
                  </a:cubicBezTo>
                  <a:lnTo>
                    <a:pt x="804" y="55"/>
                  </a:lnTo>
                  <a:cubicBezTo>
                    <a:pt x="804" y="55"/>
                    <a:pt x="804" y="44"/>
                    <a:pt x="793" y="33"/>
                  </a:cubicBezTo>
                  <a:cubicBezTo>
                    <a:pt x="782" y="22"/>
                    <a:pt x="761" y="12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" name="Google Shape;547;p29"/>
            <p:cNvSpPr/>
            <p:nvPr/>
          </p:nvSpPr>
          <p:spPr>
            <a:xfrm>
              <a:off x="4620788" y="4567196"/>
              <a:ext cx="181571" cy="65718"/>
            </a:xfrm>
            <a:custGeom>
              <a:avLst/>
              <a:gdLst/>
              <a:ahLst/>
              <a:cxnLst/>
              <a:rect l="l" t="t" r="r" b="b"/>
              <a:pathLst>
                <a:path w="804" h="291" extrusionOk="0">
                  <a:moveTo>
                    <a:pt x="675" y="1"/>
                  </a:moveTo>
                  <a:cubicBezTo>
                    <a:pt x="643" y="1"/>
                    <a:pt x="621" y="12"/>
                    <a:pt x="589" y="22"/>
                  </a:cubicBezTo>
                  <a:cubicBezTo>
                    <a:pt x="568" y="33"/>
                    <a:pt x="535" y="44"/>
                    <a:pt x="514" y="65"/>
                  </a:cubicBezTo>
                  <a:cubicBezTo>
                    <a:pt x="493" y="76"/>
                    <a:pt x="461" y="98"/>
                    <a:pt x="440" y="119"/>
                  </a:cubicBezTo>
                  <a:cubicBezTo>
                    <a:pt x="418" y="129"/>
                    <a:pt x="386" y="151"/>
                    <a:pt x="364" y="172"/>
                  </a:cubicBezTo>
                  <a:cubicBezTo>
                    <a:pt x="343" y="183"/>
                    <a:pt x="321" y="205"/>
                    <a:pt x="290" y="215"/>
                  </a:cubicBezTo>
                  <a:cubicBezTo>
                    <a:pt x="278" y="215"/>
                    <a:pt x="268" y="226"/>
                    <a:pt x="247" y="226"/>
                  </a:cubicBezTo>
                  <a:lnTo>
                    <a:pt x="140" y="226"/>
                  </a:lnTo>
                  <a:cubicBezTo>
                    <a:pt x="107" y="226"/>
                    <a:pt x="86" y="215"/>
                    <a:pt x="64" y="205"/>
                  </a:cubicBezTo>
                  <a:cubicBezTo>
                    <a:pt x="54" y="194"/>
                    <a:pt x="33" y="183"/>
                    <a:pt x="22" y="172"/>
                  </a:cubicBezTo>
                  <a:cubicBezTo>
                    <a:pt x="11" y="162"/>
                    <a:pt x="11" y="140"/>
                    <a:pt x="22" y="129"/>
                  </a:cubicBezTo>
                  <a:cubicBezTo>
                    <a:pt x="22" y="122"/>
                    <a:pt x="27" y="114"/>
                    <a:pt x="30" y="114"/>
                  </a:cubicBezTo>
                  <a:cubicBezTo>
                    <a:pt x="32" y="114"/>
                    <a:pt x="33" y="116"/>
                    <a:pt x="33" y="119"/>
                  </a:cubicBezTo>
                  <a:lnTo>
                    <a:pt x="43" y="119"/>
                  </a:lnTo>
                  <a:cubicBezTo>
                    <a:pt x="43" y="119"/>
                    <a:pt x="43" y="108"/>
                    <a:pt x="33" y="108"/>
                  </a:cubicBezTo>
                  <a:cubicBezTo>
                    <a:pt x="33" y="108"/>
                    <a:pt x="11" y="108"/>
                    <a:pt x="11" y="129"/>
                  </a:cubicBezTo>
                  <a:cubicBezTo>
                    <a:pt x="0" y="140"/>
                    <a:pt x="0" y="162"/>
                    <a:pt x="0" y="183"/>
                  </a:cubicBezTo>
                  <a:cubicBezTo>
                    <a:pt x="11" y="205"/>
                    <a:pt x="33" y="226"/>
                    <a:pt x="54" y="236"/>
                  </a:cubicBezTo>
                  <a:cubicBezTo>
                    <a:pt x="64" y="248"/>
                    <a:pt x="97" y="269"/>
                    <a:pt x="129" y="269"/>
                  </a:cubicBezTo>
                  <a:cubicBezTo>
                    <a:pt x="150" y="279"/>
                    <a:pt x="183" y="290"/>
                    <a:pt x="214" y="290"/>
                  </a:cubicBezTo>
                  <a:cubicBezTo>
                    <a:pt x="225" y="290"/>
                    <a:pt x="247" y="279"/>
                    <a:pt x="268" y="279"/>
                  </a:cubicBezTo>
                  <a:cubicBezTo>
                    <a:pt x="278" y="279"/>
                    <a:pt x="300" y="279"/>
                    <a:pt x="311" y="269"/>
                  </a:cubicBezTo>
                  <a:cubicBezTo>
                    <a:pt x="343" y="258"/>
                    <a:pt x="375" y="236"/>
                    <a:pt x="397" y="226"/>
                  </a:cubicBezTo>
                  <a:cubicBezTo>
                    <a:pt x="428" y="205"/>
                    <a:pt x="450" y="183"/>
                    <a:pt x="482" y="162"/>
                  </a:cubicBezTo>
                  <a:cubicBezTo>
                    <a:pt x="504" y="140"/>
                    <a:pt x="525" y="119"/>
                    <a:pt x="547" y="108"/>
                  </a:cubicBezTo>
                  <a:cubicBezTo>
                    <a:pt x="568" y="86"/>
                    <a:pt x="589" y="76"/>
                    <a:pt x="611" y="65"/>
                  </a:cubicBezTo>
                  <a:lnTo>
                    <a:pt x="675" y="33"/>
                  </a:lnTo>
                  <a:cubicBezTo>
                    <a:pt x="697" y="33"/>
                    <a:pt x="718" y="22"/>
                    <a:pt x="739" y="22"/>
                  </a:cubicBezTo>
                  <a:cubicBezTo>
                    <a:pt x="750" y="33"/>
                    <a:pt x="771" y="33"/>
                    <a:pt x="782" y="33"/>
                  </a:cubicBezTo>
                  <a:cubicBezTo>
                    <a:pt x="792" y="44"/>
                    <a:pt x="792" y="55"/>
                    <a:pt x="804" y="55"/>
                  </a:cubicBezTo>
                  <a:cubicBezTo>
                    <a:pt x="804" y="55"/>
                    <a:pt x="804" y="44"/>
                    <a:pt x="792" y="33"/>
                  </a:cubicBezTo>
                  <a:cubicBezTo>
                    <a:pt x="782" y="22"/>
                    <a:pt x="761" y="12"/>
                    <a:pt x="7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" name="Google Shape;548;p29"/>
            <p:cNvSpPr/>
            <p:nvPr/>
          </p:nvSpPr>
          <p:spPr>
            <a:xfrm>
              <a:off x="611321" y="4594522"/>
              <a:ext cx="152664" cy="142276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" name="Google Shape;549;p29"/>
            <p:cNvSpPr/>
            <p:nvPr/>
          </p:nvSpPr>
          <p:spPr>
            <a:xfrm>
              <a:off x="633227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" name="Google Shape;550;p29"/>
            <p:cNvSpPr/>
            <p:nvPr/>
          </p:nvSpPr>
          <p:spPr>
            <a:xfrm>
              <a:off x="500210" y="4475281"/>
              <a:ext cx="142954" cy="151309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519406" y="4509157"/>
              <a:ext cx="36811" cy="97109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" name="Google Shape;552;p29"/>
            <p:cNvSpPr/>
            <p:nvPr/>
          </p:nvSpPr>
          <p:spPr>
            <a:xfrm>
              <a:off x="654907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" name="Google Shape;553;p29"/>
            <p:cNvSpPr/>
            <p:nvPr/>
          </p:nvSpPr>
          <p:spPr>
            <a:xfrm>
              <a:off x="584898" y="4568551"/>
              <a:ext cx="17163" cy="15357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" name="Google Shape;554;p29"/>
            <p:cNvSpPr/>
            <p:nvPr/>
          </p:nvSpPr>
          <p:spPr>
            <a:xfrm>
              <a:off x="4836008" y="4475281"/>
              <a:ext cx="142728" cy="151309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" name="Google Shape;555;p29"/>
            <p:cNvSpPr/>
            <p:nvPr/>
          </p:nvSpPr>
          <p:spPr>
            <a:xfrm>
              <a:off x="4922954" y="4506898"/>
              <a:ext cx="39069" cy="96883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" name="Google Shape;556;p29"/>
            <p:cNvSpPr/>
            <p:nvPr/>
          </p:nvSpPr>
          <p:spPr>
            <a:xfrm>
              <a:off x="4717445" y="4594522"/>
              <a:ext cx="152664" cy="147019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" name="Google Shape;557;p29"/>
            <p:cNvSpPr/>
            <p:nvPr/>
          </p:nvSpPr>
          <p:spPr>
            <a:xfrm>
              <a:off x="4751320" y="4681017"/>
              <a:ext cx="96883" cy="38844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" name="Google Shape;558;p29"/>
            <p:cNvSpPr/>
            <p:nvPr/>
          </p:nvSpPr>
          <p:spPr>
            <a:xfrm>
              <a:off x="4879594" y="4567874"/>
              <a:ext cx="14679" cy="16034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" name="Google Shape;559;p29"/>
            <p:cNvSpPr/>
            <p:nvPr/>
          </p:nvSpPr>
          <p:spPr>
            <a:xfrm>
              <a:off x="4811844" y="4636076"/>
              <a:ext cx="14679" cy="15583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60" name="Google Shape;560;p29"/>
          <p:cNvSpPr/>
          <p:nvPr/>
        </p:nvSpPr>
        <p:spPr>
          <a:xfrm>
            <a:off x="10915183" y="7459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1" name="Google Shape;561;p29"/>
          <p:cNvSpPr/>
          <p:nvPr/>
        </p:nvSpPr>
        <p:spPr>
          <a:xfrm>
            <a:off x="1085017" y="7459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2" name="Google Shape;562;p29"/>
          <p:cNvSpPr/>
          <p:nvPr/>
        </p:nvSpPr>
        <p:spPr>
          <a:xfrm>
            <a:off x="10915183" y="59213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3" name="Google Shape;563;p29"/>
          <p:cNvSpPr/>
          <p:nvPr/>
        </p:nvSpPr>
        <p:spPr>
          <a:xfrm>
            <a:off x="1085017" y="5921351"/>
            <a:ext cx="192135" cy="192135"/>
          </a:xfrm>
          <a:custGeom>
            <a:avLst/>
            <a:gdLst/>
            <a:ahLst/>
            <a:cxnLst/>
            <a:rect l="l" t="t" r="r" b="b"/>
            <a:pathLst>
              <a:path w="2250" h="2250" extrusionOk="0">
                <a:moveTo>
                  <a:pt x="1125" y="1"/>
                </a:moveTo>
                <a:cubicBezTo>
                  <a:pt x="996" y="558"/>
                  <a:pt x="558" y="996"/>
                  <a:pt x="1" y="1125"/>
                </a:cubicBezTo>
                <a:cubicBezTo>
                  <a:pt x="558" y="1253"/>
                  <a:pt x="996" y="1693"/>
                  <a:pt x="1125" y="2249"/>
                </a:cubicBezTo>
                <a:cubicBezTo>
                  <a:pt x="1253" y="1693"/>
                  <a:pt x="1682" y="1253"/>
                  <a:pt x="2249" y="1125"/>
                </a:cubicBezTo>
                <a:cubicBezTo>
                  <a:pt x="1682" y="996"/>
                  <a:pt x="1253" y="558"/>
                  <a:pt x="112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41812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725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3"/>
            <a:ext cx="10272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30400" lvl="0" indent="-230400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Char char="❖"/>
              <a:defRPr sz="1533">
                <a:solidFill>
                  <a:srgbClr val="434343"/>
                </a:solidFill>
              </a:defRPr>
            </a:lvl1pPr>
            <a:lvl2pPr marL="812780" lvl="1" indent="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  <a:endParaRPr lang="en-US" altLang="ko-KR" dirty="0"/>
          </a:p>
          <a:p>
            <a:pPr lvl="1"/>
            <a:r>
              <a:rPr lang="en-US" altLang="ko-KR" dirty="0" err="1"/>
              <a:t>Asdaewf</a:t>
            </a:r>
            <a:endParaRPr lang="en-US" altLang="ko-KR" dirty="0"/>
          </a:p>
          <a:p>
            <a:pPr lvl="1"/>
            <a:r>
              <a:rPr lang="en-US" altLang="ko-KR" dirty="0" err="1"/>
              <a:t>Awefawef</a:t>
            </a:r>
            <a:endParaRPr lang="en-US" altLang="ko-KR" dirty="0"/>
          </a:p>
          <a:p>
            <a:pPr lvl="2"/>
            <a:r>
              <a:rPr lang="en-US" altLang="ko-KR" dirty="0" err="1"/>
              <a:t>awef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59365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2"/>
          </p:nvPr>
        </p:nvSpPr>
        <p:spPr>
          <a:xfrm>
            <a:off x="1925700" y="2810433"/>
            <a:ext cx="3656800" cy="5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3"/>
          </p:nvPr>
        </p:nvSpPr>
        <p:spPr>
          <a:xfrm>
            <a:off x="6609500" y="2810433"/>
            <a:ext cx="3656800" cy="5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6609500" y="3503603"/>
            <a:ext cx="3656800" cy="1446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1925700" y="3503603"/>
            <a:ext cx="3656800" cy="14468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32" name="Google Shape;32;p5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33" name="Google Shape;33;p5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5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5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5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5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5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5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5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5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5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5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5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5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5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5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8" name="Google Shape;48;p5"/>
          <p:cNvGrpSpPr/>
          <p:nvPr/>
        </p:nvGrpSpPr>
        <p:grpSpPr>
          <a:xfrm rot="10800000" flipH="1">
            <a:off x="950801" y="5265833"/>
            <a:ext cx="10290401" cy="872969"/>
            <a:chOff x="713100" y="539399"/>
            <a:chExt cx="7717801" cy="654727"/>
          </a:xfrm>
        </p:grpSpPr>
        <p:sp>
          <p:nvSpPr>
            <p:cNvPr id="49" name="Google Shape;49;p5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5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5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5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5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5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5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5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5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5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5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5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5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5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5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559117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6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370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960000" y="2242800"/>
            <a:ext cx="6039600" cy="38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8945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  <a:defRPr>
                <a:solidFill>
                  <a:srgbClr val="434343"/>
                </a:solidFill>
              </a:defRPr>
            </a:lvl1pPr>
            <a:lvl2pPr marL="1219170" lvl="1" indent="-44025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40256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40256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974868" y="602301"/>
            <a:ext cx="6039600" cy="15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grpSp>
        <p:nvGrpSpPr>
          <p:cNvPr id="73" name="Google Shape;73;p7"/>
          <p:cNvGrpSpPr/>
          <p:nvPr/>
        </p:nvGrpSpPr>
        <p:grpSpPr>
          <a:xfrm>
            <a:off x="10384456" y="719200"/>
            <a:ext cx="856744" cy="872969"/>
            <a:chOff x="7788342" y="539399"/>
            <a:chExt cx="642558" cy="654727"/>
          </a:xfrm>
        </p:grpSpPr>
        <p:sp>
          <p:nvSpPr>
            <p:cNvPr id="74" name="Google Shape;74;p7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7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7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7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7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7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7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7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2" name="Google Shape;82;p7"/>
          <p:cNvGrpSpPr/>
          <p:nvPr/>
        </p:nvGrpSpPr>
        <p:grpSpPr>
          <a:xfrm rot="10800000" flipH="1">
            <a:off x="10384456" y="5265833"/>
            <a:ext cx="856744" cy="872969"/>
            <a:chOff x="7788342" y="539399"/>
            <a:chExt cx="642558" cy="654727"/>
          </a:xfrm>
        </p:grpSpPr>
        <p:sp>
          <p:nvSpPr>
            <p:cNvPr id="83" name="Google Shape;83;p7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7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7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7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7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7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7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7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55134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8"/>
          <p:cNvSpPr txBox="1">
            <a:spLocks noGrp="1"/>
          </p:cNvSpPr>
          <p:nvPr>
            <p:ph type="title"/>
          </p:nvPr>
        </p:nvSpPr>
        <p:spPr>
          <a:xfrm>
            <a:off x="1462200" y="1742800"/>
            <a:ext cx="92676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3333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54264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9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-237400" y="-118299"/>
            <a:ext cx="12666799" cy="711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960000" y="1653581"/>
            <a:ext cx="10272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subTitle" idx="1"/>
          </p:nvPr>
        </p:nvSpPr>
        <p:spPr>
          <a:xfrm>
            <a:off x="3050800" y="2775967"/>
            <a:ext cx="6090400" cy="224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/>
            </a:lvl9pPr>
          </a:lstStyle>
          <a:p>
            <a:r>
              <a:rPr lang="ko-KR" altLang="en-US"/>
              <a:t>클릭하여 마스터 부제목 스타일 편집</a:t>
            </a:r>
            <a:endParaRPr/>
          </a:p>
        </p:txBody>
      </p:sp>
      <p:grpSp>
        <p:nvGrpSpPr>
          <p:cNvPr id="100" name="Google Shape;100;p9"/>
          <p:cNvGrpSpPr/>
          <p:nvPr/>
        </p:nvGrpSpPr>
        <p:grpSpPr>
          <a:xfrm>
            <a:off x="950801" y="5240533"/>
            <a:ext cx="10290401" cy="872969"/>
            <a:chOff x="713100" y="3930399"/>
            <a:chExt cx="7717801" cy="654727"/>
          </a:xfrm>
        </p:grpSpPr>
        <p:sp>
          <p:nvSpPr>
            <p:cNvPr id="101" name="Google Shape;101;p9"/>
            <p:cNvSpPr/>
            <p:nvPr/>
          </p:nvSpPr>
          <p:spPr>
            <a:xfrm>
              <a:off x="8033246" y="4272790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986339" y="4223609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1040209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713100" y="3930399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760306" y="4013697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109352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921362" y="4159747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8079908" y="3930399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8293723" y="4008144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9"/>
            <p:cNvSpPr/>
            <p:nvPr/>
          </p:nvSpPr>
          <p:spPr>
            <a:xfrm>
              <a:off x="7788342" y="422360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7871647" y="4436297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8187094" y="4158081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9"/>
            <p:cNvSpPr/>
            <p:nvPr/>
          </p:nvSpPr>
          <p:spPr>
            <a:xfrm>
              <a:off x="8020484" y="4325788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9"/>
            <p:cNvSpPr/>
            <p:nvPr/>
          </p:nvSpPr>
          <p:spPr>
            <a:xfrm>
              <a:off x="821974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9"/>
            <p:cNvSpPr/>
            <p:nvPr/>
          </p:nvSpPr>
          <p:spPr>
            <a:xfrm>
              <a:off x="713122" y="4373963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6" name="Google Shape;116;p9"/>
          <p:cNvGrpSpPr/>
          <p:nvPr/>
        </p:nvGrpSpPr>
        <p:grpSpPr>
          <a:xfrm>
            <a:off x="950801" y="719200"/>
            <a:ext cx="10290401" cy="872969"/>
            <a:chOff x="713100" y="539399"/>
            <a:chExt cx="7717801" cy="654727"/>
          </a:xfrm>
        </p:grpSpPr>
        <p:sp>
          <p:nvSpPr>
            <p:cNvPr id="117" name="Google Shape;117;p9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9"/>
            <p:cNvSpPr/>
            <p:nvPr/>
          </p:nvSpPr>
          <p:spPr>
            <a:xfrm rot="10800000" flipH="1">
              <a:off x="986339" y="551061"/>
              <a:ext cx="375428" cy="349855"/>
            </a:xfrm>
            <a:custGeom>
              <a:avLst/>
              <a:gdLst/>
              <a:ahLst/>
              <a:cxnLst/>
              <a:rect l="l" t="t" r="r" b="b"/>
              <a:pathLst>
                <a:path w="676" h="630" extrusionOk="0">
                  <a:moveTo>
                    <a:pt x="215" y="1"/>
                  </a:moveTo>
                  <a:cubicBezTo>
                    <a:pt x="196" y="1"/>
                    <a:pt x="178" y="3"/>
                    <a:pt x="162" y="8"/>
                  </a:cubicBezTo>
                  <a:cubicBezTo>
                    <a:pt x="98" y="30"/>
                    <a:pt x="44" y="73"/>
                    <a:pt x="22" y="148"/>
                  </a:cubicBezTo>
                  <a:cubicBezTo>
                    <a:pt x="1" y="201"/>
                    <a:pt x="1" y="276"/>
                    <a:pt x="22" y="341"/>
                  </a:cubicBezTo>
                  <a:cubicBezTo>
                    <a:pt x="44" y="394"/>
                    <a:pt x="87" y="448"/>
                    <a:pt x="129" y="479"/>
                  </a:cubicBezTo>
                  <a:cubicBezTo>
                    <a:pt x="183" y="522"/>
                    <a:pt x="236" y="544"/>
                    <a:pt x="290" y="555"/>
                  </a:cubicBezTo>
                  <a:cubicBezTo>
                    <a:pt x="312" y="565"/>
                    <a:pt x="344" y="565"/>
                    <a:pt x="365" y="565"/>
                  </a:cubicBezTo>
                  <a:lnTo>
                    <a:pt x="408" y="565"/>
                  </a:lnTo>
                  <a:cubicBezTo>
                    <a:pt x="419" y="555"/>
                    <a:pt x="429" y="555"/>
                    <a:pt x="440" y="555"/>
                  </a:cubicBezTo>
                  <a:lnTo>
                    <a:pt x="558" y="555"/>
                  </a:lnTo>
                  <a:cubicBezTo>
                    <a:pt x="590" y="555"/>
                    <a:pt x="622" y="565"/>
                    <a:pt x="643" y="576"/>
                  </a:cubicBezTo>
                  <a:cubicBezTo>
                    <a:pt x="665" y="598"/>
                    <a:pt x="665" y="619"/>
                    <a:pt x="665" y="629"/>
                  </a:cubicBezTo>
                  <a:cubicBezTo>
                    <a:pt x="676" y="619"/>
                    <a:pt x="676" y="619"/>
                    <a:pt x="665" y="608"/>
                  </a:cubicBezTo>
                  <a:cubicBezTo>
                    <a:pt x="665" y="598"/>
                    <a:pt x="665" y="587"/>
                    <a:pt x="654" y="576"/>
                  </a:cubicBezTo>
                  <a:cubicBezTo>
                    <a:pt x="633" y="555"/>
                    <a:pt x="600" y="544"/>
                    <a:pt x="558" y="533"/>
                  </a:cubicBezTo>
                  <a:cubicBezTo>
                    <a:pt x="526" y="533"/>
                    <a:pt x="483" y="522"/>
                    <a:pt x="440" y="522"/>
                  </a:cubicBezTo>
                  <a:lnTo>
                    <a:pt x="365" y="522"/>
                  </a:lnTo>
                  <a:cubicBezTo>
                    <a:pt x="344" y="522"/>
                    <a:pt x="322" y="522"/>
                    <a:pt x="301" y="512"/>
                  </a:cubicBezTo>
                  <a:cubicBezTo>
                    <a:pt x="248" y="501"/>
                    <a:pt x="205" y="479"/>
                    <a:pt x="162" y="448"/>
                  </a:cubicBezTo>
                  <a:cubicBezTo>
                    <a:pt x="119" y="415"/>
                    <a:pt x="87" y="372"/>
                    <a:pt x="76" y="319"/>
                  </a:cubicBezTo>
                  <a:cubicBezTo>
                    <a:pt x="55" y="265"/>
                    <a:pt x="55" y="212"/>
                    <a:pt x="76" y="158"/>
                  </a:cubicBezTo>
                  <a:cubicBezTo>
                    <a:pt x="76" y="137"/>
                    <a:pt x="98" y="115"/>
                    <a:pt x="108" y="94"/>
                  </a:cubicBezTo>
                  <a:cubicBezTo>
                    <a:pt x="129" y="84"/>
                    <a:pt x="151" y="73"/>
                    <a:pt x="183" y="62"/>
                  </a:cubicBezTo>
                  <a:cubicBezTo>
                    <a:pt x="195" y="59"/>
                    <a:pt x="207" y="58"/>
                    <a:pt x="220" y="58"/>
                  </a:cubicBezTo>
                  <a:cubicBezTo>
                    <a:pt x="254" y="58"/>
                    <a:pt x="291" y="68"/>
                    <a:pt x="322" y="84"/>
                  </a:cubicBezTo>
                  <a:cubicBezTo>
                    <a:pt x="333" y="94"/>
                    <a:pt x="344" y="105"/>
                    <a:pt x="344" y="115"/>
                  </a:cubicBezTo>
                  <a:lnTo>
                    <a:pt x="355" y="115"/>
                  </a:lnTo>
                  <a:lnTo>
                    <a:pt x="355" y="127"/>
                  </a:lnTo>
                  <a:lnTo>
                    <a:pt x="365" y="137"/>
                  </a:lnTo>
                  <a:cubicBezTo>
                    <a:pt x="376" y="158"/>
                    <a:pt x="376" y="180"/>
                    <a:pt x="376" y="201"/>
                  </a:cubicBezTo>
                  <a:cubicBezTo>
                    <a:pt x="365" y="255"/>
                    <a:pt x="333" y="287"/>
                    <a:pt x="301" y="308"/>
                  </a:cubicBezTo>
                  <a:cubicBezTo>
                    <a:pt x="286" y="308"/>
                    <a:pt x="272" y="313"/>
                    <a:pt x="261" y="313"/>
                  </a:cubicBezTo>
                  <a:cubicBezTo>
                    <a:pt x="256" y="313"/>
                    <a:pt x="251" y="312"/>
                    <a:pt x="248" y="308"/>
                  </a:cubicBezTo>
                  <a:cubicBezTo>
                    <a:pt x="226" y="308"/>
                    <a:pt x="215" y="298"/>
                    <a:pt x="194" y="287"/>
                  </a:cubicBezTo>
                  <a:lnTo>
                    <a:pt x="194" y="276"/>
                  </a:lnTo>
                  <a:lnTo>
                    <a:pt x="183" y="276"/>
                  </a:lnTo>
                  <a:lnTo>
                    <a:pt x="183" y="265"/>
                  </a:lnTo>
                  <a:cubicBezTo>
                    <a:pt x="172" y="265"/>
                    <a:pt x="172" y="255"/>
                    <a:pt x="172" y="255"/>
                  </a:cubicBezTo>
                  <a:lnTo>
                    <a:pt x="172" y="212"/>
                  </a:lnTo>
                  <a:lnTo>
                    <a:pt x="194" y="191"/>
                  </a:lnTo>
                  <a:lnTo>
                    <a:pt x="236" y="191"/>
                  </a:lnTo>
                  <a:cubicBezTo>
                    <a:pt x="236" y="191"/>
                    <a:pt x="226" y="191"/>
                    <a:pt x="226" y="180"/>
                  </a:cubicBezTo>
                  <a:lnTo>
                    <a:pt x="194" y="180"/>
                  </a:lnTo>
                  <a:cubicBezTo>
                    <a:pt x="183" y="191"/>
                    <a:pt x="172" y="191"/>
                    <a:pt x="162" y="212"/>
                  </a:cubicBezTo>
                  <a:cubicBezTo>
                    <a:pt x="162" y="222"/>
                    <a:pt x="151" y="234"/>
                    <a:pt x="162" y="255"/>
                  </a:cubicBezTo>
                  <a:lnTo>
                    <a:pt x="162" y="276"/>
                  </a:lnTo>
                  <a:lnTo>
                    <a:pt x="172" y="287"/>
                  </a:lnTo>
                  <a:cubicBezTo>
                    <a:pt x="172" y="298"/>
                    <a:pt x="183" y="298"/>
                    <a:pt x="183" y="308"/>
                  </a:cubicBezTo>
                  <a:cubicBezTo>
                    <a:pt x="194" y="319"/>
                    <a:pt x="215" y="330"/>
                    <a:pt x="236" y="341"/>
                  </a:cubicBezTo>
                  <a:cubicBezTo>
                    <a:pt x="258" y="341"/>
                    <a:pt x="290" y="341"/>
                    <a:pt x="312" y="330"/>
                  </a:cubicBezTo>
                  <a:cubicBezTo>
                    <a:pt x="355" y="319"/>
                    <a:pt x="397" y="276"/>
                    <a:pt x="419" y="212"/>
                  </a:cubicBezTo>
                  <a:cubicBezTo>
                    <a:pt x="419" y="191"/>
                    <a:pt x="419" y="158"/>
                    <a:pt x="408" y="127"/>
                  </a:cubicBezTo>
                  <a:cubicBezTo>
                    <a:pt x="408" y="115"/>
                    <a:pt x="397" y="105"/>
                    <a:pt x="397" y="105"/>
                  </a:cubicBezTo>
                  <a:lnTo>
                    <a:pt x="397" y="94"/>
                  </a:lnTo>
                  <a:lnTo>
                    <a:pt x="386" y="94"/>
                  </a:lnTo>
                  <a:lnTo>
                    <a:pt x="386" y="84"/>
                  </a:lnTo>
                  <a:lnTo>
                    <a:pt x="355" y="51"/>
                  </a:lnTo>
                  <a:cubicBezTo>
                    <a:pt x="322" y="30"/>
                    <a:pt x="301" y="19"/>
                    <a:pt x="269" y="8"/>
                  </a:cubicBezTo>
                  <a:cubicBezTo>
                    <a:pt x="253" y="3"/>
                    <a:pt x="234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9"/>
            <p:cNvSpPr/>
            <p:nvPr/>
          </p:nvSpPr>
          <p:spPr>
            <a:xfrm rot="10800000" flipH="1">
              <a:off x="1040209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247" y="1"/>
                  </a:moveTo>
                  <a:cubicBezTo>
                    <a:pt x="225" y="1"/>
                    <a:pt x="215" y="11"/>
                    <a:pt x="204" y="11"/>
                  </a:cubicBezTo>
                  <a:cubicBezTo>
                    <a:pt x="182" y="11"/>
                    <a:pt x="172" y="11"/>
                    <a:pt x="161" y="22"/>
                  </a:cubicBezTo>
                  <a:lnTo>
                    <a:pt x="54" y="22"/>
                  </a:lnTo>
                  <a:cubicBezTo>
                    <a:pt x="44" y="22"/>
                    <a:pt x="32" y="22"/>
                    <a:pt x="22" y="11"/>
                  </a:cubicBezTo>
                  <a:lnTo>
                    <a:pt x="1" y="11"/>
                  </a:lnTo>
                  <a:cubicBezTo>
                    <a:pt x="1" y="11"/>
                    <a:pt x="11" y="22"/>
                    <a:pt x="22" y="22"/>
                  </a:cubicBezTo>
                  <a:cubicBezTo>
                    <a:pt x="22" y="32"/>
                    <a:pt x="22" y="32"/>
                    <a:pt x="32" y="32"/>
                  </a:cubicBezTo>
                  <a:lnTo>
                    <a:pt x="44" y="43"/>
                  </a:lnTo>
                  <a:lnTo>
                    <a:pt x="54" y="43"/>
                  </a:lnTo>
                  <a:cubicBezTo>
                    <a:pt x="65" y="54"/>
                    <a:pt x="65" y="54"/>
                    <a:pt x="75" y="54"/>
                  </a:cubicBezTo>
                  <a:cubicBezTo>
                    <a:pt x="86" y="65"/>
                    <a:pt x="97" y="65"/>
                    <a:pt x="118" y="65"/>
                  </a:cubicBezTo>
                  <a:lnTo>
                    <a:pt x="204" y="65"/>
                  </a:lnTo>
                  <a:cubicBezTo>
                    <a:pt x="225" y="65"/>
                    <a:pt x="236" y="65"/>
                    <a:pt x="258" y="54"/>
                  </a:cubicBezTo>
                  <a:lnTo>
                    <a:pt x="289" y="54"/>
                  </a:lnTo>
                  <a:cubicBezTo>
                    <a:pt x="300" y="65"/>
                    <a:pt x="311" y="65"/>
                    <a:pt x="311" y="65"/>
                  </a:cubicBezTo>
                  <a:lnTo>
                    <a:pt x="332" y="65"/>
                  </a:lnTo>
                  <a:cubicBezTo>
                    <a:pt x="343" y="75"/>
                    <a:pt x="354" y="75"/>
                    <a:pt x="365" y="86"/>
                  </a:cubicBezTo>
                  <a:cubicBezTo>
                    <a:pt x="365" y="86"/>
                    <a:pt x="375" y="86"/>
                    <a:pt x="375" y="96"/>
                  </a:cubicBezTo>
                  <a:cubicBezTo>
                    <a:pt x="386" y="96"/>
                    <a:pt x="386" y="108"/>
                    <a:pt x="386" y="108"/>
                  </a:cubicBezTo>
                  <a:cubicBezTo>
                    <a:pt x="396" y="108"/>
                    <a:pt x="396" y="118"/>
                    <a:pt x="396" y="118"/>
                  </a:cubicBezTo>
                  <a:cubicBezTo>
                    <a:pt x="408" y="118"/>
                    <a:pt x="408" y="129"/>
                    <a:pt x="408" y="129"/>
                  </a:cubicBezTo>
                  <a:cubicBezTo>
                    <a:pt x="418" y="139"/>
                    <a:pt x="418" y="150"/>
                    <a:pt x="418" y="150"/>
                  </a:cubicBezTo>
                  <a:cubicBezTo>
                    <a:pt x="429" y="161"/>
                    <a:pt x="429" y="172"/>
                    <a:pt x="429" y="172"/>
                  </a:cubicBezTo>
                  <a:lnTo>
                    <a:pt x="429" y="161"/>
                  </a:lnTo>
                  <a:lnTo>
                    <a:pt x="429" y="150"/>
                  </a:lnTo>
                  <a:lnTo>
                    <a:pt x="429" y="118"/>
                  </a:lnTo>
                  <a:cubicBezTo>
                    <a:pt x="429" y="108"/>
                    <a:pt x="418" y="96"/>
                    <a:pt x="418" y="86"/>
                  </a:cubicBezTo>
                  <a:lnTo>
                    <a:pt x="386" y="54"/>
                  </a:lnTo>
                  <a:lnTo>
                    <a:pt x="354" y="22"/>
                  </a:lnTo>
                  <a:cubicBezTo>
                    <a:pt x="332" y="11"/>
                    <a:pt x="322" y="11"/>
                    <a:pt x="300" y="11"/>
                  </a:cubicBezTo>
                  <a:cubicBezTo>
                    <a:pt x="279" y="1"/>
                    <a:pt x="268" y="1"/>
                    <a:pt x="2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9"/>
            <p:cNvSpPr/>
            <p:nvPr/>
          </p:nvSpPr>
          <p:spPr>
            <a:xfrm rot="10800000" flipH="1">
              <a:off x="713100" y="822058"/>
              <a:ext cx="351548" cy="372068"/>
            </a:xfrm>
            <a:custGeom>
              <a:avLst/>
              <a:gdLst/>
              <a:ahLst/>
              <a:cxnLst/>
              <a:rect l="l" t="t" r="r" b="b"/>
              <a:pathLst>
                <a:path w="633" h="670" extrusionOk="0">
                  <a:moveTo>
                    <a:pt x="440" y="429"/>
                  </a:moveTo>
                  <a:lnTo>
                    <a:pt x="440" y="440"/>
                  </a:lnTo>
                  <a:cubicBezTo>
                    <a:pt x="450" y="440"/>
                    <a:pt x="450" y="440"/>
                    <a:pt x="450" y="451"/>
                  </a:cubicBezTo>
                  <a:lnTo>
                    <a:pt x="450" y="429"/>
                  </a:lnTo>
                  <a:close/>
                  <a:moveTo>
                    <a:pt x="0" y="1"/>
                  </a:moveTo>
                  <a:cubicBezTo>
                    <a:pt x="22" y="1"/>
                    <a:pt x="43" y="12"/>
                    <a:pt x="54" y="22"/>
                  </a:cubicBezTo>
                  <a:cubicBezTo>
                    <a:pt x="76" y="44"/>
                    <a:pt x="76" y="76"/>
                    <a:pt x="76" y="108"/>
                  </a:cubicBezTo>
                  <a:cubicBezTo>
                    <a:pt x="86" y="151"/>
                    <a:pt x="76" y="194"/>
                    <a:pt x="76" y="236"/>
                  </a:cubicBezTo>
                  <a:lnTo>
                    <a:pt x="76" y="269"/>
                  </a:lnTo>
                  <a:lnTo>
                    <a:pt x="76" y="279"/>
                  </a:lnTo>
                  <a:lnTo>
                    <a:pt x="76" y="290"/>
                  </a:lnTo>
                  <a:lnTo>
                    <a:pt x="76" y="301"/>
                  </a:lnTo>
                  <a:lnTo>
                    <a:pt x="76" y="386"/>
                  </a:lnTo>
                  <a:cubicBezTo>
                    <a:pt x="86" y="440"/>
                    <a:pt x="119" y="493"/>
                    <a:pt x="150" y="536"/>
                  </a:cubicBezTo>
                  <a:cubicBezTo>
                    <a:pt x="193" y="590"/>
                    <a:pt x="236" y="622"/>
                    <a:pt x="300" y="643"/>
                  </a:cubicBezTo>
                  <a:cubicBezTo>
                    <a:pt x="336" y="661"/>
                    <a:pt x="371" y="669"/>
                    <a:pt x="407" y="669"/>
                  </a:cubicBezTo>
                  <a:cubicBezTo>
                    <a:pt x="435" y="669"/>
                    <a:pt x="464" y="664"/>
                    <a:pt x="493" y="655"/>
                  </a:cubicBezTo>
                  <a:cubicBezTo>
                    <a:pt x="557" y="633"/>
                    <a:pt x="611" y="569"/>
                    <a:pt x="621" y="505"/>
                  </a:cubicBezTo>
                  <a:cubicBezTo>
                    <a:pt x="633" y="472"/>
                    <a:pt x="633" y="440"/>
                    <a:pt x="633" y="408"/>
                  </a:cubicBezTo>
                  <a:cubicBezTo>
                    <a:pt x="621" y="376"/>
                    <a:pt x="611" y="344"/>
                    <a:pt x="590" y="322"/>
                  </a:cubicBezTo>
                  <a:lnTo>
                    <a:pt x="557" y="290"/>
                  </a:lnTo>
                  <a:lnTo>
                    <a:pt x="547" y="279"/>
                  </a:lnTo>
                  <a:lnTo>
                    <a:pt x="536" y="269"/>
                  </a:lnTo>
                  <a:cubicBezTo>
                    <a:pt x="525" y="269"/>
                    <a:pt x="514" y="269"/>
                    <a:pt x="514" y="258"/>
                  </a:cubicBezTo>
                  <a:cubicBezTo>
                    <a:pt x="498" y="253"/>
                    <a:pt x="482" y="250"/>
                    <a:pt x="466" y="250"/>
                  </a:cubicBezTo>
                  <a:cubicBezTo>
                    <a:pt x="450" y="250"/>
                    <a:pt x="434" y="253"/>
                    <a:pt x="418" y="258"/>
                  </a:cubicBezTo>
                  <a:cubicBezTo>
                    <a:pt x="364" y="269"/>
                    <a:pt x="322" y="312"/>
                    <a:pt x="300" y="365"/>
                  </a:cubicBezTo>
                  <a:cubicBezTo>
                    <a:pt x="290" y="386"/>
                    <a:pt x="290" y="408"/>
                    <a:pt x="300" y="429"/>
                  </a:cubicBezTo>
                  <a:cubicBezTo>
                    <a:pt x="300" y="462"/>
                    <a:pt x="322" y="472"/>
                    <a:pt x="333" y="483"/>
                  </a:cubicBezTo>
                  <a:cubicBezTo>
                    <a:pt x="333" y="493"/>
                    <a:pt x="343" y="493"/>
                    <a:pt x="343" y="493"/>
                  </a:cubicBezTo>
                  <a:cubicBezTo>
                    <a:pt x="343" y="505"/>
                    <a:pt x="343" y="505"/>
                    <a:pt x="354" y="505"/>
                  </a:cubicBezTo>
                  <a:cubicBezTo>
                    <a:pt x="364" y="515"/>
                    <a:pt x="376" y="515"/>
                    <a:pt x="386" y="515"/>
                  </a:cubicBezTo>
                  <a:cubicBezTo>
                    <a:pt x="397" y="515"/>
                    <a:pt x="418" y="515"/>
                    <a:pt x="429" y="505"/>
                  </a:cubicBezTo>
                  <a:cubicBezTo>
                    <a:pt x="440" y="493"/>
                    <a:pt x="450" y="483"/>
                    <a:pt x="450" y="472"/>
                  </a:cubicBezTo>
                  <a:lnTo>
                    <a:pt x="450" y="451"/>
                  </a:lnTo>
                  <a:cubicBezTo>
                    <a:pt x="450" y="462"/>
                    <a:pt x="450" y="462"/>
                    <a:pt x="440" y="472"/>
                  </a:cubicBezTo>
                  <a:cubicBezTo>
                    <a:pt x="440" y="483"/>
                    <a:pt x="429" y="493"/>
                    <a:pt x="418" y="493"/>
                  </a:cubicBezTo>
                  <a:cubicBezTo>
                    <a:pt x="407" y="505"/>
                    <a:pt x="397" y="505"/>
                    <a:pt x="386" y="505"/>
                  </a:cubicBezTo>
                  <a:cubicBezTo>
                    <a:pt x="376" y="493"/>
                    <a:pt x="376" y="493"/>
                    <a:pt x="364" y="493"/>
                  </a:cubicBezTo>
                  <a:lnTo>
                    <a:pt x="364" y="483"/>
                  </a:lnTo>
                  <a:lnTo>
                    <a:pt x="354" y="483"/>
                  </a:lnTo>
                  <a:cubicBezTo>
                    <a:pt x="354" y="483"/>
                    <a:pt x="354" y="472"/>
                    <a:pt x="343" y="472"/>
                  </a:cubicBezTo>
                  <a:cubicBezTo>
                    <a:pt x="333" y="462"/>
                    <a:pt x="333" y="440"/>
                    <a:pt x="322" y="429"/>
                  </a:cubicBezTo>
                  <a:cubicBezTo>
                    <a:pt x="322" y="408"/>
                    <a:pt x="322" y="386"/>
                    <a:pt x="333" y="376"/>
                  </a:cubicBezTo>
                  <a:cubicBezTo>
                    <a:pt x="343" y="333"/>
                    <a:pt x="386" y="312"/>
                    <a:pt x="429" y="301"/>
                  </a:cubicBezTo>
                  <a:cubicBezTo>
                    <a:pt x="435" y="298"/>
                    <a:pt x="441" y="297"/>
                    <a:pt x="447" y="297"/>
                  </a:cubicBezTo>
                  <a:cubicBezTo>
                    <a:pt x="462" y="297"/>
                    <a:pt x="478" y="304"/>
                    <a:pt x="493" y="312"/>
                  </a:cubicBezTo>
                  <a:lnTo>
                    <a:pt x="504" y="312"/>
                  </a:lnTo>
                  <a:lnTo>
                    <a:pt x="514" y="322"/>
                  </a:lnTo>
                  <a:lnTo>
                    <a:pt x="525" y="322"/>
                  </a:lnTo>
                  <a:cubicBezTo>
                    <a:pt x="536" y="333"/>
                    <a:pt x="536" y="344"/>
                    <a:pt x="547" y="355"/>
                  </a:cubicBezTo>
                  <a:cubicBezTo>
                    <a:pt x="579" y="386"/>
                    <a:pt x="590" y="440"/>
                    <a:pt x="579" y="493"/>
                  </a:cubicBezTo>
                  <a:cubicBezTo>
                    <a:pt x="568" y="515"/>
                    <a:pt x="557" y="536"/>
                    <a:pt x="536" y="558"/>
                  </a:cubicBezTo>
                  <a:cubicBezTo>
                    <a:pt x="525" y="579"/>
                    <a:pt x="493" y="590"/>
                    <a:pt x="471" y="601"/>
                  </a:cubicBezTo>
                  <a:cubicBezTo>
                    <a:pt x="450" y="611"/>
                    <a:pt x="423" y="617"/>
                    <a:pt x="397" y="617"/>
                  </a:cubicBezTo>
                  <a:cubicBezTo>
                    <a:pt x="370" y="617"/>
                    <a:pt x="343" y="611"/>
                    <a:pt x="322" y="601"/>
                  </a:cubicBezTo>
                  <a:cubicBezTo>
                    <a:pt x="268" y="579"/>
                    <a:pt x="226" y="547"/>
                    <a:pt x="193" y="505"/>
                  </a:cubicBezTo>
                  <a:cubicBezTo>
                    <a:pt x="150" y="472"/>
                    <a:pt x="129" y="419"/>
                    <a:pt x="119" y="376"/>
                  </a:cubicBezTo>
                  <a:cubicBezTo>
                    <a:pt x="119" y="355"/>
                    <a:pt x="107" y="322"/>
                    <a:pt x="107" y="301"/>
                  </a:cubicBezTo>
                  <a:lnTo>
                    <a:pt x="107" y="290"/>
                  </a:lnTo>
                  <a:lnTo>
                    <a:pt x="107" y="279"/>
                  </a:lnTo>
                  <a:lnTo>
                    <a:pt x="107" y="269"/>
                  </a:lnTo>
                  <a:lnTo>
                    <a:pt x="107" y="236"/>
                  </a:lnTo>
                  <a:cubicBezTo>
                    <a:pt x="107" y="194"/>
                    <a:pt x="107" y="151"/>
                    <a:pt x="97" y="108"/>
                  </a:cubicBezTo>
                  <a:cubicBezTo>
                    <a:pt x="97" y="76"/>
                    <a:pt x="86" y="44"/>
                    <a:pt x="65" y="22"/>
                  </a:cubicBezTo>
                  <a:cubicBezTo>
                    <a:pt x="54" y="12"/>
                    <a:pt x="43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9"/>
            <p:cNvSpPr/>
            <p:nvPr/>
          </p:nvSpPr>
          <p:spPr>
            <a:xfrm rot="10800000" flipH="1">
              <a:off x="760306" y="872038"/>
              <a:ext cx="90525" cy="238790"/>
            </a:xfrm>
            <a:custGeom>
              <a:avLst/>
              <a:gdLst/>
              <a:ahLst/>
              <a:cxnLst/>
              <a:rect l="l" t="t" r="r" b="b"/>
              <a:pathLst>
                <a:path w="163" h="430" extrusionOk="0">
                  <a:moveTo>
                    <a:pt x="1" y="1"/>
                  </a:moveTo>
                  <a:lnTo>
                    <a:pt x="22" y="12"/>
                  </a:lnTo>
                  <a:lnTo>
                    <a:pt x="34" y="22"/>
                  </a:lnTo>
                  <a:cubicBezTo>
                    <a:pt x="44" y="33"/>
                    <a:pt x="44" y="33"/>
                    <a:pt x="55" y="33"/>
                  </a:cubicBezTo>
                  <a:cubicBezTo>
                    <a:pt x="55" y="33"/>
                    <a:pt x="55" y="44"/>
                    <a:pt x="65" y="44"/>
                  </a:cubicBezTo>
                  <a:cubicBezTo>
                    <a:pt x="65" y="44"/>
                    <a:pt x="65" y="55"/>
                    <a:pt x="76" y="55"/>
                  </a:cubicBezTo>
                  <a:cubicBezTo>
                    <a:pt x="76" y="65"/>
                    <a:pt x="76" y="65"/>
                    <a:pt x="87" y="65"/>
                  </a:cubicBezTo>
                  <a:cubicBezTo>
                    <a:pt x="87" y="76"/>
                    <a:pt x="98" y="86"/>
                    <a:pt x="98" y="98"/>
                  </a:cubicBezTo>
                  <a:cubicBezTo>
                    <a:pt x="108" y="108"/>
                    <a:pt x="108" y="119"/>
                    <a:pt x="108" y="119"/>
                  </a:cubicBezTo>
                  <a:lnTo>
                    <a:pt x="108" y="140"/>
                  </a:lnTo>
                  <a:lnTo>
                    <a:pt x="108" y="183"/>
                  </a:lnTo>
                  <a:lnTo>
                    <a:pt x="108" y="226"/>
                  </a:lnTo>
                  <a:cubicBezTo>
                    <a:pt x="108" y="236"/>
                    <a:pt x="98" y="258"/>
                    <a:pt x="98" y="269"/>
                  </a:cubicBezTo>
                  <a:cubicBezTo>
                    <a:pt x="98" y="290"/>
                    <a:pt x="108" y="301"/>
                    <a:pt x="108" y="322"/>
                  </a:cubicBezTo>
                  <a:cubicBezTo>
                    <a:pt x="108" y="333"/>
                    <a:pt x="108" y="343"/>
                    <a:pt x="119" y="355"/>
                  </a:cubicBezTo>
                  <a:lnTo>
                    <a:pt x="119" y="376"/>
                  </a:lnTo>
                  <a:lnTo>
                    <a:pt x="129" y="386"/>
                  </a:lnTo>
                  <a:cubicBezTo>
                    <a:pt x="129" y="397"/>
                    <a:pt x="129" y="397"/>
                    <a:pt x="141" y="408"/>
                  </a:cubicBezTo>
                  <a:cubicBezTo>
                    <a:pt x="151" y="429"/>
                    <a:pt x="162" y="429"/>
                    <a:pt x="162" y="429"/>
                  </a:cubicBezTo>
                  <a:cubicBezTo>
                    <a:pt x="162" y="429"/>
                    <a:pt x="151" y="419"/>
                    <a:pt x="151" y="408"/>
                  </a:cubicBezTo>
                  <a:lnTo>
                    <a:pt x="151" y="386"/>
                  </a:lnTo>
                  <a:lnTo>
                    <a:pt x="151" y="365"/>
                  </a:lnTo>
                  <a:lnTo>
                    <a:pt x="151" y="355"/>
                  </a:lnTo>
                  <a:cubicBezTo>
                    <a:pt x="141" y="343"/>
                    <a:pt x="151" y="333"/>
                    <a:pt x="151" y="312"/>
                  </a:cubicBezTo>
                  <a:lnTo>
                    <a:pt x="151" y="279"/>
                  </a:lnTo>
                  <a:cubicBezTo>
                    <a:pt x="151" y="258"/>
                    <a:pt x="151" y="248"/>
                    <a:pt x="162" y="236"/>
                  </a:cubicBezTo>
                  <a:lnTo>
                    <a:pt x="162" y="183"/>
                  </a:lnTo>
                  <a:lnTo>
                    <a:pt x="162" y="129"/>
                  </a:lnTo>
                  <a:cubicBezTo>
                    <a:pt x="162" y="119"/>
                    <a:pt x="151" y="98"/>
                    <a:pt x="141" y="86"/>
                  </a:cubicBezTo>
                  <a:cubicBezTo>
                    <a:pt x="141" y="65"/>
                    <a:pt x="129" y="55"/>
                    <a:pt x="119" y="44"/>
                  </a:cubicBezTo>
                  <a:cubicBezTo>
                    <a:pt x="108" y="33"/>
                    <a:pt x="87" y="22"/>
                    <a:pt x="76" y="22"/>
                  </a:cubicBezTo>
                  <a:cubicBezTo>
                    <a:pt x="65" y="12"/>
                    <a:pt x="55" y="12"/>
                    <a:pt x="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9"/>
            <p:cNvSpPr/>
            <p:nvPr/>
          </p:nvSpPr>
          <p:spPr>
            <a:xfrm rot="10800000" flipH="1">
              <a:off x="109352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3" y="1"/>
                  </a:moveTo>
                  <a:cubicBezTo>
                    <a:pt x="25" y="1"/>
                    <a:pt x="17" y="6"/>
                    <a:pt x="12" y="17"/>
                  </a:cubicBezTo>
                  <a:cubicBezTo>
                    <a:pt x="1" y="28"/>
                    <a:pt x="1" y="50"/>
                    <a:pt x="12" y="60"/>
                  </a:cubicBezTo>
                  <a:cubicBezTo>
                    <a:pt x="17" y="65"/>
                    <a:pt x="25" y="68"/>
                    <a:pt x="33" y="68"/>
                  </a:cubicBezTo>
                  <a:cubicBezTo>
                    <a:pt x="41" y="68"/>
                    <a:pt x="49" y="65"/>
                    <a:pt x="55" y="60"/>
                  </a:cubicBezTo>
                  <a:cubicBezTo>
                    <a:pt x="65" y="50"/>
                    <a:pt x="65" y="28"/>
                    <a:pt x="55" y="17"/>
                  </a:cubicBezTo>
                  <a:cubicBezTo>
                    <a:pt x="49" y="6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9"/>
            <p:cNvSpPr/>
            <p:nvPr/>
          </p:nvSpPr>
          <p:spPr>
            <a:xfrm rot="10800000" flipH="1">
              <a:off x="921362" y="927016"/>
              <a:ext cx="42208" cy="37762"/>
            </a:xfrm>
            <a:custGeom>
              <a:avLst/>
              <a:gdLst/>
              <a:ahLst/>
              <a:cxnLst/>
              <a:rect l="l" t="t" r="r" b="b"/>
              <a:pathLst>
                <a:path w="76" h="68" extrusionOk="0">
                  <a:moveTo>
                    <a:pt x="43" y="0"/>
                  </a:moveTo>
                  <a:cubicBezTo>
                    <a:pt x="35" y="0"/>
                    <a:pt x="27" y="6"/>
                    <a:pt x="22" y="16"/>
                  </a:cubicBezTo>
                  <a:cubicBezTo>
                    <a:pt x="1" y="27"/>
                    <a:pt x="1" y="49"/>
                    <a:pt x="22" y="59"/>
                  </a:cubicBezTo>
                  <a:cubicBezTo>
                    <a:pt x="27" y="65"/>
                    <a:pt x="35" y="67"/>
                    <a:pt x="43" y="67"/>
                  </a:cubicBezTo>
                  <a:cubicBezTo>
                    <a:pt x="51" y="67"/>
                    <a:pt x="59" y="65"/>
                    <a:pt x="65" y="59"/>
                  </a:cubicBezTo>
                  <a:cubicBezTo>
                    <a:pt x="75" y="49"/>
                    <a:pt x="75" y="27"/>
                    <a:pt x="65" y="16"/>
                  </a:cubicBezTo>
                  <a:cubicBezTo>
                    <a:pt x="59" y="6"/>
                    <a:pt x="51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9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9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" name="Google Shape;126;p9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" name="Google Shape;127;p9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" name="Google Shape;128;p9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" name="Google Shape;129;p9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" name="Google Shape;130;p9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" name="Google Shape;131;p9"/>
            <p:cNvSpPr/>
            <p:nvPr/>
          </p:nvSpPr>
          <p:spPr>
            <a:xfrm rot="10800000" flipH="1">
              <a:off x="71312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61568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1"/>
            <a:ext cx="12191996" cy="6852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10"/>
          <p:cNvGrpSpPr/>
          <p:nvPr/>
        </p:nvGrpSpPr>
        <p:grpSpPr>
          <a:xfrm>
            <a:off x="10892456" y="312800"/>
            <a:ext cx="856744" cy="872969"/>
            <a:chOff x="7788342" y="539399"/>
            <a:chExt cx="642558" cy="654727"/>
          </a:xfrm>
        </p:grpSpPr>
        <p:sp>
          <p:nvSpPr>
            <p:cNvPr id="135" name="Google Shape;135;p10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10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10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10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10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10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10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10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3" name="Google Shape;143;p10"/>
          <p:cNvGrpSpPr/>
          <p:nvPr/>
        </p:nvGrpSpPr>
        <p:grpSpPr>
          <a:xfrm flipH="1">
            <a:off x="451989" y="312800"/>
            <a:ext cx="856744" cy="872969"/>
            <a:chOff x="7788342" y="539399"/>
            <a:chExt cx="642558" cy="654727"/>
          </a:xfrm>
        </p:grpSpPr>
        <p:sp>
          <p:nvSpPr>
            <p:cNvPr id="144" name="Google Shape;144;p10"/>
            <p:cNvSpPr/>
            <p:nvPr/>
          </p:nvSpPr>
          <p:spPr>
            <a:xfrm rot="10800000" flipH="1">
              <a:off x="8033246" y="748084"/>
              <a:ext cx="32479" cy="103651"/>
            </a:xfrm>
            <a:custGeom>
              <a:avLst/>
              <a:gdLst/>
              <a:ahLst/>
              <a:cxnLst/>
              <a:rect l="l" t="t" r="r" b="b"/>
              <a:pathLst>
                <a:path w="141" h="450" extrusionOk="0">
                  <a:moveTo>
                    <a:pt x="1" y="0"/>
                  </a:moveTo>
                  <a:cubicBezTo>
                    <a:pt x="1" y="86"/>
                    <a:pt x="1" y="161"/>
                    <a:pt x="12" y="247"/>
                  </a:cubicBezTo>
                  <a:cubicBezTo>
                    <a:pt x="12" y="290"/>
                    <a:pt x="22" y="321"/>
                    <a:pt x="44" y="364"/>
                  </a:cubicBezTo>
                  <a:cubicBezTo>
                    <a:pt x="65" y="397"/>
                    <a:pt x="98" y="439"/>
                    <a:pt x="129" y="450"/>
                  </a:cubicBezTo>
                  <a:lnTo>
                    <a:pt x="140" y="450"/>
                  </a:lnTo>
                  <a:lnTo>
                    <a:pt x="140" y="439"/>
                  </a:lnTo>
                  <a:lnTo>
                    <a:pt x="76" y="343"/>
                  </a:lnTo>
                  <a:cubicBezTo>
                    <a:pt x="65" y="311"/>
                    <a:pt x="44" y="278"/>
                    <a:pt x="33" y="236"/>
                  </a:cubicBezTo>
                  <a:cubicBezTo>
                    <a:pt x="12" y="161"/>
                    <a:pt x="12" y="86"/>
                    <a:pt x="22" y="11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10"/>
            <p:cNvSpPr/>
            <p:nvPr/>
          </p:nvSpPr>
          <p:spPr>
            <a:xfrm rot="10800000" flipH="1">
              <a:off x="8079908" y="822058"/>
              <a:ext cx="350992" cy="372068"/>
            </a:xfrm>
            <a:custGeom>
              <a:avLst/>
              <a:gdLst/>
              <a:ahLst/>
              <a:cxnLst/>
              <a:rect l="l" t="t" r="r" b="b"/>
              <a:pathLst>
                <a:path w="632" h="670" extrusionOk="0">
                  <a:moveTo>
                    <a:pt x="193" y="429"/>
                  </a:moveTo>
                  <a:lnTo>
                    <a:pt x="193" y="440"/>
                  </a:lnTo>
                  <a:cubicBezTo>
                    <a:pt x="193" y="429"/>
                    <a:pt x="204" y="429"/>
                    <a:pt x="204" y="429"/>
                  </a:cubicBezTo>
                  <a:close/>
                  <a:moveTo>
                    <a:pt x="193" y="451"/>
                  </a:moveTo>
                  <a:cubicBezTo>
                    <a:pt x="182" y="462"/>
                    <a:pt x="182" y="462"/>
                    <a:pt x="193" y="472"/>
                  </a:cubicBezTo>
                  <a:lnTo>
                    <a:pt x="193" y="451"/>
                  </a:lnTo>
                  <a:close/>
                  <a:moveTo>
                    <a:pt x="610" y="1"/>
                  </a:moveTo>
                  <a:cubicBezTo>
                    <a:pt x="600" y="1"/>
                    <a:pt x="589" y="12"/>
                    <a:pt x="579" y="22"/>
                  </a:cubicBezTo>
                  <a:cubicBezTo>
                    <a:pt x="557" y="44"/>
                    <a:pt x="546" y="76"/>
                    <a:pt x="536" y="108"/>
                  </a:cubicBezTo>
                  <a:lnTo>
                    <a:pt x="536" y="236"/>
                  </a:lnTo>
                  <a:lnTo>
                    <a:pt x="536" y="269"/>
                  </a:lnTo>
                  <a:lnTo>
                    <a:pt x="536" y="279"/>
                  </a:lnTo>
                  <a:lnTo>
                    <a:pt x="536" y="290"/>
                  </a:lnTo>
                  <a:lnTo>
                    <a:pt x="536" y="301"/>
                  </a:lnTo>
                  <a:cubicBezTo>
                    <a:pt x="536" y="322"/>
                    <a:pt x="525" y="355"/>
                    <a:pt x="525" y="376"/>
                  </a:cubicBezTo>
                  <a:cubicBezTo>
                    <a:pt x="514" y="419"/>
                    <a:pt x="482" y="472"/>
                    <a:pt x="450" y="505"/>
                  </a:cubicBezTo>
                  <a:cubicBezTo>
                    <a:pt x="418" y="547"/>
                    <a:pt x="375" y="579"/>
                    <a:pt x="322" y="601"/>
                  </a:cubicBezTo>
                  <a:cubicBezTo>
                    <a:pt x="295" y="611"/>
                    <a:pt x="268" y="617"/>
                    <a:pt x="241" y="617"/>
                  </a:cubicBezTo>
                  <a:cubicBezTo>
                    <a:pt x="214" y="617"/>
                    <a:pt x="188" y="611"/>
                    <a:pt x="161" y="601"/>
                  </a:cubicBezTo>
                  <a:cubicBezTo>
                    <a:pt x="139" y="590"/>
                    <a:pt x="118" y="579"/>
                    <a:pt x="108" y="558"/>
                  </a:cubicBezTo>
                  <a:cubicBezTo>
                    <a:pt x="86" y="536"/>
                    <a:pt x="75" y="515"/>
                    <a:pt x="65" y="493"/>
                  </a:cubicBezTo>
                  <a:cubicBezTo>
                    <a:pt x="54" y="440"/>
                    <a:pt x="65" y="386"/>
                    <a:pt x="96" y="355"/>
                  </a:cubicBezTo>
                  <a:cubicBezTo>
                    <a:pt x="96" y="344"/>
                    <a:pt x="108" y="333"/>
                    <a:pt x="118" y="322"/>
                  </a:cubicBezTo>
                  <a:lnTo>
                    <a:pt x="129" y="322"/>
                  </a:lnTo>
                  <a:lnTo>
                    <a:pt x="129" y="312"/>
                  </a:lnTo>
                  <a:lnTo>
                    <a:pt x="150" y="312"/>
                  </a:lnTo>
                  <a:cubicBezTo>
                    <a:pt x="166" y="304"/>
                    <a:pt x="181" y="297"/>
                    <a:pt x="196" y="297"/>
                  </a:cubicBezTo>
                  <a:cubicBezTo>
                    <a:pt x="202" y="297"/>
                    <a:pt x="208" y="298"/>
                    <a:pt x="215" y="301"/>
                  </a:cubicBezTo>
                  <a:cubicBezTo>
                    <a:pt x="257" y="312"/>
                    <a:pt x="289" y="333"/>
                    <a:pt x="311" y="376"/>
                  </a:cubicBezTo>
                  <a:cubicBezTo>
                    <a:pt x="322" y="386"/>
                    <a:pt x="322" y="408"/>
                    <a:pt x="322" y="429"/>
                  </a:cubicBezTo>
                  <a:cubicBezTo>
                    <a:pt x="311" y="440"/>
                    <a:pt x="300" y="462"/>
                    <a:pt x="289" y="472"/>
                  </a:cubicBezTo>
                  <a:lnTo>
                    <a:pt x="289" y="483"/>
                  </a:lnTo>
                  <a:lnTo>
                    <a:pt x="279" y="483"/>
                  </a:lnTo>
                  <a:lnTo>
                    <a:pt x="279" y="493"/>
                  </a:lnTo>
                  <a:cubicBezTo>
                    <a:pt x="268" y="493"/>
                    <a:pt x="268" y="493"/>
                    <a:pt x="257" y="505"/>
                  </a:cubicBezTo>
                  <a:cubicBezTo>
                    <a:pt x="246" y="505"/>
                    <a:pt x="225" y="505"/>
                    <a:pt x="215" y="493"/>
                  </a:cubicBezTo>
                  <a:cubicBezTo>
                    <a:pt x="204" y="493"/>
                    <a:pt x="204" y="483"/>
                    <a:pt x="193" y="472"/>
                  </a:cubicBezTo>
                  <a:lnTo>
                    <a:pt x="193" y="472"/>
                  </a:lnTo>
                  <a:cubicBezTo>
                    <a:pt x="193" y="483"/>
                    <a:pt x="204" y="493"/>
                    <a:pt x="215" y="505"/>
                  </a:cubicBezTo>
                  <a:cubicBezTo>
                    <a:pt x="225" y="515"/>
                    <a:pt x="246" y="515"/>
                    <a:pt x="257" y="515"/>
                  </a:cubicBezTo>
                  <a:cubicBezTo>
                    <a:pt x="268" y="515"/>
                    <a:pt x="279" y="515"/>
                    <a:pt x="289" y="505"/>
                  </a:cubicBezTo>
                  <a:cubicBezTo>
                    <a:pt x="289" y="505"/>
                    <a:pt x="300" y="505"/>
                    <a:pt x="300" y="493"/>
                  </a:cubicBezTo>
                  <a:lnTo>
                    <a:pt x="311" y="483"/>
                  </a:lnTo>
                  <a:cubicBezTo>
                    <a:pt x="322" y="472"/>
                    <a:pt x="332" y="462"/>
                    <a:pt x="343" y="429"/>
                  </a:cubicBezTo>
                  <a:cubicBezTo>
                    <a:pt x="353" y="408"/>
                    <a:pt x="343" y="386"/>
                    <a:pt x="343" y="365"/>
                  </a:cubicBezTo>
                  <a:cubicBezTo>
                    <a:pt x="322" y="312"/>
                    <a:pt x="279" y="269"/>
                    <a:pt x="225" y="258"/>
                  </a:cubicBezTo>
                  <a:cubicBezTo>
                    <a:pt x="209" y="253"/>
                    <a:pt x="193" y="250"/>
                    <a:pt x="177" y="250"/>
                  </a:cubicBezTo>
                  <a:cubicBezTo>
                    <a:pt x="161" y="250"/>
                    <a:pt x="145" y="253"/>
                    <a:pt x="129" y="258"/>
                  </a:cubicBezTo>
                  <a:cubicBezTo>
                    <a:pt x="118" y="269"/>
                    <a:pt x="118" y="269"/>
                    <a:pt x="108" y="269"/>
                  </a:cubicBezTo>
                  <a:lnTo>
                    <a:pt x="96" y="279"/>
                  </a:lnTo>
                  <a:lnTo>
                    <a:pt x="86" y="290"/>
                  </a:lnTo>
                  <a:lnTo>
                    <a:pt x="54" y="322"/>
                  </a:lnTo>
                  <a:cubicBezTo>
                    <a:pt x="32" y="344"/>
                    <a:pt x="22" y="376"/>
                    <a:pt x="11" y="408"/>
                  </a:cubicBezTo>
                  <a:cubicBezTo>
                    <a:pt x="1" y="440"/>
                    <a:pt x="11" y="472"/>
                    <a:pt x="11" y="505"/>
                  </a:cubicBezTo>
                  <a:cubicBezTo>
                    <a:pt x="32" y="569"/>
                    <a:pt x="75" y="633"/>
                    <a:pt x="150" y="655"/>
                  </a:cubicBezTo>
                  <a:cubicBezTo>
                    <a:pt x="179" y="664"/>
                    <a:pt x="208" y="669"/>
                    <a:pt x="237" y="669"/>
                  </a:cubicBezTo>
                  <a:cubicBezTo>
                    <a:pt x="272" y="669"/>
                    <a:pt x="308" y="661"/>
                    <a:pt x="343" y="643"/>
                  </a:cubicBezTo>
                  <a:cubicBezTo>
                    <a:pt x="407" y="622"/>
                    <a:pt x="450" y="590"/>
                    <a:pt x="493" y="536"/>
                  </a:cubicBezTo>
                  <a:cubicBezTo>
                    <a:pt x="525" y="493"/>
                    <a:pt x="546" y="440"/>
                    <a:pt x="557" y="386"/>
                  </a:cubicBezTo>
                  <a:cubicBezTo>
                    <a:pt x="568" y="355"/>
                    <a:pt x="568" y="333"/>
                    <a:pt x="568" y="301"/>
                  </a:cubicBezTo>
                  <a:lnTo>
                    <a:pt x="568" y="290"/>
                  </a:lnTo>
                  <a:lnTo>
                    <a:pt x="568" y="279"/>
                  </a:lnTo>
                  <a:lnTo>
                    <a:pt x="568" y="269"/>
                  </a:lnTo>
                  <a:lnTo>
                    <a:pt x="568" y="236"/>
                  </a:lnTo>
                  <a:cubicBezTo>
                    <a:pt x="557" y="194"/>
                    <a:pt x="557" y="151"/>
                    <a:pt x="557" y="108"/>
                  </a:cubicBezTo>
                  <a:cubicBezTo>
                    <a:pt x="568" y="76"/>
                    <a:pt x="568" y="44"/>
                    <a:pt x="589" y="22"/>
                  </a:cubicBezTo>
                  <a:cubicBezTo>
                    <a:pt x="600" y="12"/>
                    <a:pt x="622" y="1"/>
                    <a:pt x="6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" name="Google Shape;146;p10"/>
            <p:cNvSpPr/>
            <p:nvPr/>
          </p:nvSpPr>
          <p:spPr>
            <a:xfrm rot="10800000" flipH="1">
              <a:off x="8293723" y="878146"/>
              <a:ext cx="96079" cy="238234"/>
            </a:xfrm>
            <a:custGeom>
              <a:avLst/>
              <a:gdLst/>
              <a:ahLst/>
              <a:cxnLst/>
              <a:rect l="l" t="t" r="r" b="b"/>
              <a:pathLst>
                <a:path w="173" h="429" extrusionOk="0">
                  <a:moveTo>
                    <a:pt x="151" y="1"/>
                  </a:moveTo>
                  <a:cubicBezTo>
                    <a:pt x="140" y="1"/>
                    <a:pt x="140" y="1"/>
                    <a:pt x="129" y="11"/>
                  </a:cubicBezTo>
                  <a:cubicBezTo>
                    <a:pt x="118" y="11"/>
                    <a:pt x="108" y="11"/>
                    <a:pt x="97" y="22"/>
                  </a:cubicBezTo>
                  <a:cubicBezTo>
                    <a:pt x="76" y="22"/>
                    <a:pt x="65" y="32"/>
                    <a:pt x="54" y="43"/>
                  </a:cubicBezTo>
                  <a:cubicBezTo>
                    <a:pt x="44" y="54"/>
                    <a:pt x="33" y="65"/>
                    <a:pt x="22" y="86"/>
                  </a:cubicBezTo>
                  <a:cubicBezTo>
                    <a:pt x="22" y="96"/>
                    <a:pt x="11" y="118"/>
                    <a:pt x="11" y="129"/>
                  </a:cubicBezTo>
                  <a:cubicBezTo>
                    <a:pt x="1" y="150"/>
                    <a:pt x="1" y="172"/>
                    <a:pt x="11" y="182"/>
                  </a:cubicBezTo>
                  <a:lnTo>
                    <a:pt x="11" y="236"/>
                  </a:lnTo>
                  <a:cubicBezTo>
                    <a:pt x="11" y="246"/>
                    <a:pt x="22" y="268"/>
                    <a:pt x="22" y="279"/>
                  </a:cubicBezTo>
                  <a:lnTo>
                    <a:pt x="22" y="322"/>
                  </a:lnTo>
                  <a:cubicBezTo>
                    <a:pt x="22" y="332"/>
                    <a:pt x="33" y="343"/>
                    <a:pt x="22" y="353"/>
                  </a:cubicBezTo>
                  <a:lnTo>
                    <a:pt x="22" y="375"/>
                  </a:lnTo>
                  <a:lnTo>
                    <a:pt x="22" y="386"/>
                  </a:lnTo>
                  <a:lnTo>
                    <a:pt x="22" y="407"/>
                  </a:lnTo>
                  <a:cubicBezTo>
                    <a:pt x="22" y="418"/>
                    <a:pt x="11" y="429"/>
                    <a:pt x="11" y="429"/>
                  </a:cubicBezTo>
                  <a:cubicBezTo>
                    <a:pt x="11" y="429"/>
                    <a:pt x="22" y="429"/>
                    <a:pt x="33" y="418"/>
                  </a:cubicBezTo>
                  <a:lnTo>
                    <a:pt x="33" y="407"/>
                  </a:lnTo>
                  <a:lnTo>
                    <a:pt x="44" y="396"/>
                  </a:lnTo>
                  <a:cubicBezTo>
                    <a:pt x="44" y="386"/>
                    <a:pt x="54" y="386"/>
                    <a:pt x="54" y="375"/>
                  </a:cubicBezTo>
                  <a:lnTo>
                    <a:pt x="54" y="365"/>
                  </a:lnTo>
                  <a:cubicBezTo>
                    <a:pt x="65" y="343"/>
                    <a:pt x="65" y="332"/>
                    <a:pt x="65" y="322"/>
                  </a:cubicBezTo>
                  <a:cubicBezTo>
                    <a:pt x="65" y="300"/>
                    <a:pt x="76" y="289"/>
                    <a:pt x="76" y="279"/>
                  </a:cubicBezTo>
                  <a:cubicBezTo>
                    <a:pt x="76" y="258"/>
                    <a:pt x="65" y="246"/>
                    <a:pt x="65" y="225"/>
                  </a:cubicBezTo>
                  <a:lnTo>
                    <a:pt x="65" y="182"/>
                  </a:lnTo>
                  <a:lnTo>
                    <a:pt x="65" y="139"/>
                  </a:lnTo>
                  <a:lnTo>
                    <a:pt x="65" y="118"/>
                  </a:lnTo>
                  <a:cubicBezTo>
                    <a:pt x="65" y="118"/>
                    <a:pt x="65" y="108"/>
                    <a:pt x="76" y="108"/>
                  </a:cubicBezTo>
                  <a:cubicBezTo>
                    <a:pt x="76" y="96"/>
                    <a:pt x="76" y="86"/>
                    <a:pt x="87" y="75"/>
                  </a:cubicBezTo>
                  <a:cubicBezTo>
                    <a:pt x="87" y="65"/>
                    <a:pt x="97" y="65"/>
                    <a:pt x="97" y="54"/>
                  </a:cubicBezTo>
                  <a:cubicBezTo>
                    <a:pt x="97" y="54"/>
                    <a:pt x="108" y="54"/>
                    <a:pt x="108" y="43"/>
                  </a:cubicBezTo>
                  <a:cubicBezTo>
                    <a:pt x="118" y="43"/>
                    <a:pt x="118" y="43"/>
                    <a:pt x="118" y="32"/>
                  </a:cubicBezTo>
                  <a:cubicBezTo>
                    <a:pt x="129" y="32"/>
                    <a:pt x="129" y="32"/>
                    <a:pt x="129" y="22"/>
                  </a:cubicBezTo>
                  <a:cubicBezTo>
                    <a:pt x="140" y="22"/>
                    <a:pt x="151" y="22"/>
                    <a:pt x="151" y="11"/>
                  </a:cubicBezTo>
                  <a:cubicBezTo>
                    <a:pt x="161" y="11"/>
                    <a:pt x="172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10"/>
            <p:cNvSpPr/>
            <p:nvPr/>
          </p:nvSpPr>
          <p:spPr>
            <a:xfrm rot="10800000" flipH="1">
              <a:off x="7788342" y="539399"/>
              <a:ext cx="375428" cy="361517"/>
            </a:xfrm>
            <a:custGeom>
              <a:avLst/>
              <a:gdLst/>
              <a:ahLst/>
              <a:cxnLst/>
              <a:rect l="l" t="t" r="r" b="b"/>
              <a:pathLst>
                <a:path w="676" h="651" extrusionOk="0">
                  <a:moveTo>
                    <a:pt x="450" y="180"/>
                  </a:moveTo>
                  <a:cubicBezTo>
                    <a:pt x="450" y="191"/>
                    <a:pt x="440" y="191"/>
                    <a:pt x="440" y="191"/>
                  </a:cubicBezTo>
                  <a:lnTo>
                    <a:pt x="472" y="191"/>
                  </a:lnTo>
                  <a:cubicBezTo>
                    <a:pt x="483" y="191"/>
                    <a:pt x="493" y="201"/>
                    <a:pt x="504" y="212"/>
                  </a:cubicBezTo>
                  <a:cubicBezTo>
                    <a:pt x="504" y="191"/>
                    <a:pt x="493" y="191"/>
                    <a:pt x="483" y="180"/>
                  </a:cubicBezTo>
                  <a:close/>
                  <a:moveTo>
                    <a:pt x="456" y="1"/>
                  </a:moveTo>
                  <a:cubicBezTo>
                    <a:pt x="440" y="1"/>
                    <a:pt x="424" y="3"/>
                    <a:pt x="407" y="8"/>
                  </a:cubicBezTo>
                  <a:cubicBezTo>
                    <a:pt x="376" y="19"/>
                    <a:pt x="343" y="30"/>
                    <a:pt x="322" y="51"/>
                  </a:cubicBezTo>
                  <a:lnTo>
                    <a:pt x="290" y="84"/>
                  </a:lnTo>
                  <a:lnTo>
                    <a:pt x="279" y="94"/>
                  </a:lnTo>
                  <a:lnTo>
                    <a:pt x="279" y="105"/>
                  </a:lnTo>
                  <a:cubicBezTo>
                    <a:pt x="269" y="105"/>
                    <a:pt x="269" y="115"/>
                    <a:pt x="269" y="127"/>
                  </a:cubicBezTo>
                  <a:cubicBezTo>
                    <a:pt x="257" y="158"/>
                    <a:pt x="257" y="191"/>
                    <a:pt x="257" y="212"/>
                  </a:cubicBezTo>
                  <a:cubicBezTo>
                    <a:pt x="279" y="276"/>
                    <a:pt x="322" y="319"/>
                    <a:pt x="364" y="330"/>
                  </a:cubicBezTo>
                  <a:cubicBezTo>
                    <a:pt x="386" y="341"/>
                    <a:pt x="418" y="341"/>
                    <a:pt x="440" y="341"/>
                  </a:cubicBezTo>
                  <a:cubicBezTo>
                    <a:pt x="461" y="330"/>
                    <a:pt x="483" y="319"/>
                    <a:pt x="493" y="308"/>
                  </a:cubicBezTo>
                  <a:cubicBezTo>
                    <a:pt x="493" y="298"/>
                    <a:pt x="493" y="298"/>
                    <a:pt x="504" y="287"/>
                  </a:cubicBezTo>
                  <a:lnTo>
                    <a:pt x="504" y="276"/>
                  </a:lnTo>
                  <a:cubicBezTo>
                    <a:pt x="514" y="276"/>
                    <a:pt x="514" y="265"/>
                    <a:pt x="514" y="255"/>
                  </a:cubicBezTo>
                  <a:cubicBezTo>
                    <a:pt x="526" y="234"/>
                    <a:pt x="514" y="222"/>
                    <a:pt x="504" y="212"/>
                  </a:cubicBezTo>
                  <a:lnTo>
                    <a:pt x="504" y="255"/>
                  </a:lnTo>
                  <a:lnTo>
                    <a:pt x="493" y="265"/>
                  </a:lnTo>
                  <a:lnTo>
                    <a:pt x="493" y="276"/>
                  </a:lnTo>
                  <a:lnTo>
                    <a:pt x="483" y="276"/>
                  </a:lnTo>
                  <a:cubicBezTo>
                    <a:pt x="483" y="287"/>
                    <a:pt x="483" y="287"/>
                    <a:pt x="472" y="287"/>
                  </a:cubicBezTo>
                  <a:cubicBezTo>
                    <a:pt x="461" y="298"/>
                    <a:pt x="450" y="308"/>
                    <a:pt x="429" y="308"/>
                  </a:cubicBezTo>
                  <a:cubicBezTo>
                    <a:pt x="425" y="312"/>
                    <a:pt x="421" y="313"/>
                    <a:pt x="415" y="313"/>
                  </a:cubicBezTo>
                  <a:cubicBezTo>
                    <a:pt x="404" y="313"/>
                    <a:pt x="390" y="308"/>
                    <a:pt x="376" y="308"/>
                  </a:cubicBezTo>
                  <a:cubicBezTo>
                    <a:pt x="343" y="287"/>
                    <a:pt x="311" y="255"/>
                    <a:pt x="300" y="201"/>
                  </a:cubicBezTo>
                  <a:cubicBezTo>
                    <a:pt x="300" y="180"/>
                    <a:pt x="300" y="158"/>
                    <a:pt x="311" y="137"/>
                  </a:cubicBezTo>
                  <a:lnTo>
                    <a:pt x="311" y="127"/>
                  </a:lnTo>
                  <a:lnTo>
                    <a:pt x="322" y="115"/>
                  </a:lnTo>
                  <a:lnTo>
                    <a:pt x="354" y="84"/>
                  </a:lnTo>
                  <a:cubicBezTo>
                    <a:pt x="377" y="68"/>
                    <a:pt x="418" y="58"/>
                    <a:pt x="455" y="58"/>
                  </a:cubicBezTo>
                  <a:cubicBezTo>
                    <a:pt x="468" y="58"/>
                    <a:pt x="481" y="59"/>
                    <a:pt x="493" y="62"/>
                  </a:cubicBezTo>
                  <a:cubicBezTo>
                    <a:pt x="514" y="73"/>
                    <a:pt x="547" y="84"/>
                    <a:pt x="557" y="94"/>
                  </a:cubicBezTo>
                  <a:cubicBezTo>
                    <a:pt x="579" y="115"/>
                    <a:pt x="590" y="137"/>
                    <a:pt x="600" y="158"/>
                  </a:cubicBezTo>
                  <a:cubicBezTo>
                    <a:pt x="621" y="212"/>
                    <a:pt x="621" y="265"/>
                    <a:pt x="600" y="319"/>
                  </a:cubicBezTo>
                  <a:cubicBezTo>
                    <a:pt x="579" y="372"/>
                    <a:pt x="547" y="415"/>
                    <a:pt x="514" y="448"/>
                  </a:cubicBezTo>
                  <a:cubicBezTo>
                    <a:pt x="472" y="479"/>
                    <a:pt x="429" y="501"/>
                    <a:pt x="376" y="512"/>
                  </a:cubicBezTo>
                  <a:cubicBezTo>
                    <a:pt x="354" y="522"/>
                    <a:pt x="333" y="522"/>
                    <a:pt x="311" y="522"/>
                  </a:cubicBezTo>
                  <a:lnTo>
                    <a:pt x="236" y="522"/>
                  </a:lnTo>
                  <a:cubicBezTo>
                    <a:pt x="193" y="522"/>
                    <a:pt x="150" y="533"/>
                    <a:pt x="107" y="533"/>
                  </a:cubicBezTo>
                  <a:cubicBezTo>
                    <a:pt x="76" y="544"/>
                    <a:pt x="43" y="555"/>
                    <a:pt x="22" y="576"/>
                  </a:cubicBezTo>
                  <a:cubicBezTo>
                    <a:pt x="12" y="587"/>
                    <a:pt x="12" y="598"/>
                    <a:pt x="0" y="608"/>
                  </a:cubicBezTo>
                  <a:lnTo>
                    <a:pt x="0" y="629"/>
                  </a:lnTo>
                  <a:cubicBezTo>
                    <a:pt x="0" y="640"/>
                    <a:pt x="0" y="640"/>
                    <a:pt x="12" y="651"/>
                  </a:cubicBezTo>
                  <a:lnTo>
                    <a:pt x="12" y="629"/>
                  </a:lnTo>
                  <a:cubicBezTo>
                    <a:pt x="12" y="619"/>
                    <a:pt x="12" y="598"/>
                    <a:pt x="33" y="576"/>
                  </a:cubicBezTo>
                  <a:cubicBezTo>
                    <a:pt x="43" y="565"/>
                    <a:pt x="76" y="555"/>
                    <a:pt x="119" y="555"/>
                  </a:cubicBezTo>
                  <a:lnTo>
                    <a:pt x="236" y="555"/>
                  </a:lnTo>
                  <a:cubicBezTo>
                    <a:pt x="247" y="555"/>
                    <a:pt x="257" y="555"/>
                    <a:pt x="269" y="565"/>
                  </a:cubicBezTo>
                  <a:lnTo>
                    <a:pt x="311" y="565"/>
                  </a:lnTo>
                  <a:cubicBezTo>
                    <a:pt x="333" y="565"/>
                    <a:pt x="354" y="565"/>
                    <a:pt x="386" y="555"/>
                  </a:cubicBezTo>
                  <a:cubicBezTo>
                    <a:pt x="440" y="544"/>
                    <a:pt x="493" y="522"/>
                    <a:pt x="536" y="479"/>
                  </a:cubicBezTo>
                  <a:cubicBezTo>
                    <a:pt x="590" y="448"/>
                    <a:pt x="633" y="394"/>
                    <a:pt x="654" y="341"/>
                  </a:cubicBezTo>
                  <a:cubicBezTo>
                    <a:pt x="675" y="276"/>
                    <a:pt x="675" y="201"/>
                    <a:pt x="654" y="148"/>
                  </a:cubicBezTo>
                  <a:cubicBezTo>
                    <a:pt x="633" y="73"/>
                    <a:pt x="568" y="30"/>
                    <a:pt x="504" y="8"/>
                  </a:cubicBezTo>
                  <a:cubicBezTo>
                    <a:pt x="488" y="3"/>
                    <a:pt x="472" y="1"/>
                    <a:pt x="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Google Shape;148;p10"/>
            <p:cNvSpPr/>
            <p:nvPr/>
          </p:nvSpPr>
          <p:spPr>
            <a:xfrm rot="10800000" flipH="1">
              <a:off x="7871647" y="592711"/>
              <a:ext cx="238253" cy="95516"/>
            </a:xfrm>
            <a:custGeom>
              <a:avLst/>
              <a:gdLst/>
              <a:ahLst/>
              <a:cxnLst/>
              <a:rect l="l" t="t" r="r" b="b"/>
              <a:pathLst>
                <a:path w="429" h="172" extrusionOk="0">
                  <a:moveTo>
                    <a:pt x="129" y="1"/>
                  </a:moveTo>
                  <a:cubicBezTo>
                    <a:pt x="119" y="11"/>
                    <a:pt x="97" y="11"/>
                    <a:pt x="86" y="22"/>
                  </a:cubicBezTo>
                  <a:cubicBezTo>
                    <a:pt x="65" y="32"/>
                    <a:pt x="54" y="43"/>
                    <a:pt x="43" y="54"/>
                  </a:cubicBezTo>
                  <a:cubicBezTo>
                    <a:pt x="33" y="65"/>
                    <a:pt x="22" y="75"/>
                    <a:pt x="22" y="86"/>
                  </a:cubicBezTo>
                  <a:cubicBezTo>
                    <a:pt x="11" y="96"/>
                    <a:pt x="11" y="108"/>
                    <a:pt x="11" y="118"/>
                  </a:cubicBezTo>
                  <a:cubicBezTo>
                    <a:pt x="0" y="129"/>
                    <a:pt x="0" y="139"/>
                    <a:pt x="0" y="150"/>
                  </a:cubicBezTo>
                  <a:lnTo>
                    <a:pt x="0" y="161"/>
                  </a:lnTo>
                  <a:lnTo>
                    <a:pt x="0" y="172"/>
                  </a:lnTo>
                  <a:cubicBezTo>
                    <a:pt x="0" y="172"/>
                    <a:pt x="11" y="161"/>
                    <a:pt x="11" y="150"/>
                  </a:cubicBezTo>
                  <a:lnTo>
                    <a:pt x="33" y="129"/>
                  </a:lnTo>
                  <a:lnTo>
                    <a:pt x="33" y="118"/>
                  </a:lnTo>
                  <a:cubicBezTo>
                    <a:pt x="43" y="118"/>
                    <a:pt x="43" y="108"/>
                    <a:pt x="43" y="108"/>
                  </a:cubicBezTo>
                  <a:lnTo>
                    <a:pt x="54" y="96"/>
                  </a:lnTo>
                  <a:cubicBezTo>
                    <a:pt x="65" y="86"/>
                    <a:pt x="65" y="86"/>
                    <a:pt x="76" y="86"/>
                  </a:cubicBezTo>
                  <a:cubicBezTo>
                    <a:pt x="86" y="75"/>
                    <a:pt x="97" y="75"/>
                    <a:pt x="107" y="65"/>
                  </a:cubicBezTo>
                  <a:lnTo>
                    <a:pt x="119" y="65"/>
                  </a:lnTo>
                  <a:cubicBezTo>
                    <a:pt x="129" y="65"/>
                    <a:pt x="140" y="54"/>
                    <a:pt x="140" y="54"/>
                  </a:cubicBezTo>
                  <a:lnTo>
                    <a:pt x="183" y="54"/>
                  </a:lnTo>
                  <a:cubicBezTo>
                    <a:pt x="193" y="54"/>
                    <a:pt x="214" y="65"/>
                    <a:pt x="226" y="65"/>
                  </a:cubicBezTo>
                  <a:lnTo>
                    <a:pt x="322" y="65"/>
                  </a:lnTo>
                  <a:cubicBezTo>
                    <a:pt x="333" y="65"/>
                    <a:pt x="354" y="54"/>
                    <a:pt x="364" y="54"/>
                  </a:cubicBezTo>
                  <a:cubicBezTo>
                    <a:pt x="364" y="54"/>
                    <a:pt x="376" y="54"/>
                    <a:pt x="376" y="43"/>
                  </a:cubicBezTo>
                  <a:lnTo>
                    <a:pt x="397" y="43"/>
                  </a:lnTo>
                  <a:cubicBezTo>
                    <a:pt x="397" y="32"/>
                    <a:pt x="397" y="32"/>
                    <a:pt x="407" y="32"/>
                  </a:cubicBezTo>
                  <a:lnTo>
                    <a:pt x="418" y="22"/>
                  </a:lnTo>
                  <a:lnTo>
                    <a:pt x="429" y="11"/>
                  </a:lnTo>
                  <a:lnTo>
                    <a:pt x="407" y="11"/>
                  </a:lnTo>
                  <a:cubicBezTo>
                    <a:pt x="407" y="22"/>
                    <a:pt x="397" y="22"/>
                    <a:pt x="386" y="22"/>
                  </a:cubicBezTo>
                  <a:lnTo>
                    <a:pt x="279" y="22"/>
                  </a:lnTo>
                  <a:cubicBezTo>
                    <a:pt x="268" y="11"/>
                    <a:pt x="247" y="11"/>
                    <a:pt x="236" y="11"/>
                  </a:cubicBezTo>
                  <a:cubicBezTo>
                    <a:pt x="226" y="11"/>
                    <a:pt x="20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10"/>
            <p:cNvSpPr/>
            <p:nvPr/>
          </p:nvSpPr>
          <p:spPr>
            <a:xfrm rot="10800000" flipH="1">
              <a:off x="8187094" y="927016"/>
              <a:ext cx="36099" cy="39428"/>
            </a:xfrm>
            <a:custGeom>
              <a:avLst/>
              <a:gdLst/>
              <a:ahLst/>
              <a:cxnLst/>
              <a:rect l="l" t="t" r="r" b="b"/>
              <a:pathLst>
                <a:path w="65" h="71" extrusionOk="0">
                  <a:moveTo>
                    <a:pt x="32" y="1"/>
                  </a:moveTo>
                  <a:cubicBezTo>
                    <a:pt x="24" y="1"/>
                    <a:pt x="16" y="3"/>
                    <a:pt x="11" y="9"/>
                  </a:cubicBezTo>
                  <a:cubicBezTo>
                    <a:pt x="0" y="30"/>
                    <a:pt x="0" y="52"/>
                    <a:pt x="11" y="62"/>
                  </a:cubicBezTo>
                  <a:cubicBezTo>
                    <a:pt x="16" y="68"/>
                    <a:pt x="24" y="70"/>
                    <a:pt x="32" y="70"/>
                  </a:cubicBezTo>
                  <a:cubicBezTo>
                    <a:pt x="40" y="70"/>
                    <a:pt x="48" y="68"/>
                    <a:pt x="53" y="62"/>
                  </a:cubicBezTo>
                  <a:cubicBezTo>
                    <a:pt x="64" y="52"/>
                    <a:pt x="64" y="30"/>
                    <a:pt x="53" y="9"/>
                  </a:cubicBezTo>
                  <a:cubicBezTo>
                    <a:pt x="48" y="3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" name="Google Shape;150;p10"/>
            <p:cNvSpPr/>
            <p:nvPr/>
          </p:nvSpPr>
          <p:spPr>
            <a:xfrm rot="10800000" flipH="1">
              <a:off x="8020484" y="760419"/>
              <a:ext cx="36099" cy="38317"/>
            </a:xfrm>
            <a:custGeom>
              <a:avLst/>
              <a:gdLst/>
              <a:ahLst/>
              <a:cxnLst/>
              <a:rect l="l" t="t" r="r" b="b"/>
              <a:pathLst>
                <a:path w="65" h="69" extrusionOk="0">
                  <a:moveTo>
                    <a:pt x="32" y="1"/>
                  </a:moveTo>
                  <a:cubicBezTo>
                    <a:pt x="24" y="1"/>
                    <a:pt x="16" y="6"/>
                    <a:pt x="11" y="17"/>
                  </a:cubicBezTo>
                  <a:cubicBezTo>
                    <a:pt x="0" y="28"/>
                    <a:pt x="0" y="50"/>
                    <a:pt x="11" y="60"/>
                  </a:cubicBezTo>
                  <a:cubicBezTo>
                    <a:pt x="16" y="65"/>
                    <a:pt x="24" y="68"/>
                    <a:pt x="32" y="68"/>
                  </a:cubicBezTo>
                  <a:cubicBezTo>
                    <a:pt x="40" y="68"/>
                    <a:pt x="48" y="65"/>
                    <a:pt x="54" y="60"/>
                  </a:cubicBezTo>
                  <a:cubicBezTo>
                    <a:pt x="65" y="50"/>
                    <a:pt x="65" y="28"/>
                    <a:pt x="54" y="17"/>
                  </a:cubicBezTo>
                  <a:cubicBezTo>
                    <a:pt x="48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10"/>
            <p:cNvSpPr/>
            <p:nvPr/>
          </p:nvSpPr>
          <p:spPr>
            <a:xfrm rot="10800000" flipH="1">
              <a:off x="8219742" y="539428"/>
              <a:ext cx="211134" cy="211134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996" y="558"/>
                    <a:pt x="558" y="996"/>
                    <a:pt x="1" y="1125"/>
                  </a:cubicBezTo>
                  <a:cubicBezTo>
                    <a:pt x="558" y="1253"/>
                    <a:pt x="996" y="1693"/>
                    <a:pt x="1125" y="2249"/>
                  </a:cubicBezTo>
                  <a:cubicBezTo>
                    <a:pt x="1253" y="1693"/>
                    <a:pt x="1682" y="1253"/>
                    <a:pt x="2249" y="1125"/>
                  </a:cubicBezTo>
                  <a:cubicBezTo>
                    <a:pt x="1682" y="996"/>
                    <a:pt x="1253" y="558"/>
                    <a:pt x="1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52" name="Google Shape;152;p1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ko-KR" altLang="en-US"/>
              <a:t>마스터 제목 스타일 편집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4955363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slideLayout" Target="../slideLayouts/slideLayout15.xml"  /><Relationship Id="rId16" Type="http://schemas.openxmlformats.org/officeDocument/2006/relationships/slideLayout" Target="../slideLayouts/slideLayout16.xml"  /><Relationship Id="rId17" Type="http://schemas.openxmlformats.org/officeDocument/2006/relationships/slideLayout" Target="../slideLayouts/slideLayout17.xml"  /><Relationship Id="rId18" Type="http://schemas.openxmlformats.org/officeDocument/2006/relationships/slideLayout" Target="../slideLayouts/slideLayout18.xml"  /><Relationship Id="rId19" Type="http://schemas.openxmlformats.org/officeDocument/2006/relationships/slideLayout" Target="../slideLayouts/slideLayout19.xml"  /><Relationship Id="rId2" Type="http://schemas.openxmlformats.org/officeDocument/2006/relationships/slideLayout" Target="../slideLayouts/slideLayout2.xml"  /><Relationship Id="rId20" Type="http://schemas.openxmlformats.org/officeDocument/2006/relationships/slideLayout" Target="../slideLayouts/slideLayout20.xml"  /><Relationship Id="rId21" Type="http://schemas.openxmlformats.org/officeDocument/2006/relationships/slideLayout" Target="../slideLayouts/slideLayout21.xml"  /><Relationship Id="rId22" Type="http://schemas.openxmlformats.org/officeDocument/2006/relationships/slideLayout" Target="../slideLayouts/slideLayout22.xml"  /><Relationship Id="rId23" Type="http://schemas.openxmlformats.org/officeDocument/2006/relationships/slideLayout" Target="../slideLayouts/slideLayout23.xml"  /><Relationship Id="rId24" Type="http://schemas.openxmlformats.org/officeDocument/2006/relationships/slideLayout" Target="../slideLayouts/slideLayout24.xml"  /><Relationship Id="rId25" Type="http://schemas.openxmlformats.org/officeDocument/2006/relationships/slideLayout" Target="../slideLayouts/slideLayout25.xml"  /><Relationship Id="rId26" Type="http://schemas.openxmlformats.org/officeDocument/2006/relationships/slideLayout" Target="../slideLayouts/slideLayout26.xml"  /><Relationship Id="rId27" Type="http://schemas.openxmlformats.org/officeDocument/2006/relationships/slideLayout" Target="../slideLayouts/slideLayout27.xml"  /><Relationship Id="rId28" Type="http://schemas.openxmlformats.org/officeDocument/2006/relationships/slideLayout" Target="../slideLayouts/slideLayout28.xml"  /><Relationship Id="rId29" Type="http://schemas.openxmlformats.org/officeDocument/2006/relationships/theme" Target="../theme/theme1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 sz="30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Lato"/>
              <a:buChar char="■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5423992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19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20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21.jpeg"  /><Relationship Id="rId3" Type="http://schemas.openxmlformats.org/officeDocument/2006/relationships/image" Target="../media/image22.jpeg"  /><Relationship Id="rId4" Type="http://schemas.openxmlformats.org/officeDocument/2006/relationships/image" Target="../media/image23.png"  /><Relationship Id="rId5" Type="http://schemas.openxmlformats.org/officeDocument/2006/relationships/image" Target="../media/image24.jpeg"  /><Relationship Id="rId6" Type="http://schemas.openxmlformats.org/officeDocument/2006/relationships/image" Target="../media/image25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3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13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26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.xml"  /><Relationship Id="rId3" Type="http://schemas.openxmlformats.org/officeDocument/2006/relationships/hyperlink" Target="https:\\namu.wiki\w\%EB%A7%88%EB%B8%94%20%EB%AF%B8%EB%93%9C%EB%82%98%EC%9E%87%20%EC%84%A0%EC%A6%88" TargetMode="External" /><Relationship Id="rId4" Type="http://schemas.openxmlformats.org/officeDocument/2006/relationships/hyperlink" Target="https://youtube.com/clip/UgkxNHPBo1T7ff-MMr1uUkC6wnePj0JAvXOY" TargetMode="External" /><Relationship Id="rId5" Type="http://schemas.openxmlformats.org/officeDocument/2006/relationships/image" Target="../media/image3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10" Type="http://schemas.openxmlformats.org/officeDocument/2006/relationships/chart" Target="../charts/chart2.xml"  /><Relationship Id="rId11" Type="http://schemas.openxmlformats.org/officeDocument/2006/relationships/image" Target="../media/image10.png"  /><Relationship Id="rId12" Type="http://schemas.openxmlformats.org/officeDocument/2006/relationships/image" Target="../media/image11.png"  /><Relationship Id="rId2" Type="http://schemas.openxmlformats.org/officeDocument/2006/relationships/notesSlide" Target="../notesSlides/notesSlide4.xml"  /><Relationship Id="rId3" Type="http://schemas.openxmlformats.org/officeDocument/2006/relationships/chart" Target="../charts/chart1.xml"  /><Relationship Id="rId4" Type="http://schemas.openxmlformats.org/officeDocument/2006/relationships/image" Target="../media/image4.png"  /><Relationship Id="rId5" Type="http://schemas.openxmlformats.org/officeDocument/2006/relationships/image" Target="../media/image5.png"  /><Relationship Id="rId6" Type="http://schemas.openxmlformats.org/officeDocument/2006/relationships/image" Target="../media/image6.png"  /><Relationship Id="rId7" Type="http://schemas.openxmlformats.org/officeDocument/2006/relationships/image" Target="../media/image7.png"  /><Relationship Id="rId8" Type="http://schemas.openxmlformats.org/officeDocument/2006/relationships/image" Target="../media/image8.png"  /><Relationship Id="rId9" Type="http://schemas.openxmlformats.org/officeDocument/2006/relationships/image" Target="../media/image9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5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Relationship Id="rId5" Type="http://schemas.openxmlformats.org/officeDocument/2006/relationships/image" Target="../media/image14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3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3.xml"  /><Relationship Id="rId3" Type="http://schemas.openxmlformats.org/officeDocument/2006/relationships/image" Target="../media/image15.jpeg"  /><Relationship Id="rId4" Type="http://schemas.openxmlformats.org/officeDocument/2006/relationships/image" Target="../media/image16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17.png"  /><Relationship Id="rId4" Type="http://schemas.openxmlformats.org/officeDocument/2006/relationships/image" Target="../media/image18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465A3-173E-5BCE-81D8-B8480815EF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Enemy Slasher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8F5EECD-3D5E-4643-7E60-E52541C66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90644" y="4974200"/>
            <a:ext cx="6448000" cy="503200"/>
          </a:xfrm>
        </p:spPr>
        <p:txBody>
          <a:bodyPr>
            <a:noAutofit/>
          </a:bodyPr>
          <a:lstStyle/>
          <a:p>
            <a:pPr algn="r"/>
            <a:r>
              <a:rPr lang="en-US" altLang="ko-KR" dirty="0"/>
              <a:t>2018182004 </a:t>
            </a:r>
            <a:r>
              <a:rPr lang="ko-KR" altLang="en-US" dirty="0"/>
              <a:t>김나현</a:t>
            </a:r>
            <a:endParaRPr lang="en-US" altLang="ko-KR" dirty="0"/>
          </a:p>
          <a:p>
            <a:pPr algn="r"/>
            <a:r>
              <a:rPr lang="en-US" altLang="ko-KR" dirty="0"/>
              <a:t>2018180015</a:t>
            </a:r>
            <a:r>
              <a:rPr lang="ko-KR" altLang="en-US" dirty="0"/>
              <a:t> 류연우</a:t>
            </a:r>
          </a:p>
          <a:p>
            <a:pPr algn="r"/>
            <a:r>
              <a:rPr lang="en-US" altLang="ko-KR" dirty="0"/>
              <a:t>2018180017</a:t>
            </a:r>
            <a:r>
              <a:rPr lang="ko-KR" altLang="en-US" dirty="0"/>
              <a:t> </a:t>
            </a:r>
            <a:r>
              <a:rPr lang="ko-KR" altLang="en-US" dirty="0" err="1"/>
              <a:t>박기정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2496384"/>
      </p:ext>
    </p:extLst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타 게임과의 비교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/>
              <a:t>붕괴</a:t>
            </a:r>
            <a:r>
              <a:rPr lang="en-US" altLang="ko-KR" sz="2400"/>
              <a:t>:</a:t>
            </a:r>
            <a:r>
              <a:rPr lang="ko-KR" altLang="en-US" sz="2400"/>
              <a:t>스타레일</a:t>
            </a:r>
            <a:endParaRPr lang="ko-KR" altLang="en-US" sz="2400"/>
          </a:p>
          <a:p>
            <a:pPr lvl="1">
              <a:defRPr/>
            </a:pPr>
            <a:r>
              <a:rPr lang="ko-KR" altLang="en-US" sz="2400"/>
              <a:t>특징 비교</a:t>
            </a:r>
            <a:endParaRPr lang="ko-KR" altLang="en-US" sz="2400"/>
          </a:p>
          <a:p>
            <a:pPr lvl="2">
              <a:defRPr/>
            </a:pPr>
            <a:endParaRPr lang="ko-KR" altLang="en-US" sz="2000"/>
          </a:p>
          <a:p>
            <a:pPr lvl="2">
              <a:defRPr/>
            </a:pPr>
            <a:r>
              <a:rPr lang="ko-KR" altLang="en-US" sz="2000"/>
              <a:t>스킬이 아닌 카드 사용</a:t>
            </a:r>
            <a:endParaRPr lang="ko-KR" altLang="en-US" sz="2000"/>
          </a:p>
          <a:p>
            <a:pPr lvl="2">
              <a:defRPr/>
            </a:pPr>
            <a:r>
              <a:rPr lang="ko-KR" altLang="en-US" sz="2000"/>
              <a:t>캐릭터들의 위치가 동적</a:t>
            </a:r>
            <a:endParaRPr lang="ko-KR" altLang="en-US" sz="2000"/>
          </a:p>
          <a:p>
            <a:pPr lvl="2">
              <a:defRPr/>
            </a:pPr>
            <a:r>
              <a:rPr lang="ko-KR" altLang="en-US" sz="2000"/>
              <a:t>복잡한 속성 시스템의 단순화 </a:t>
            </a:r>
            <a:endParaRPr lang="ko-KR" altLang="en-US" sz="200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16720" y="1688598"/>
            <a:ext cx="4594906" cy="2606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타 게임과의 비교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2400"/>
              <a:t>Marvel's Midnight Suns</a:t>
            </a:r>
            <a:endParaRPr lang="en-US" altLang="ko-KR" sz="2400"/>
          </a:p>
          <a:p>
            <a:pPr lvl="1">
              <a:defRPr/>
            </a:pPr>
            <a:r>
              <a:rPr lang="ko-KR" altLang="en-US" sz="2400"/>
              <a:t>특징 비교</a:t>
            </a:r>
            <a:endParaRPr lang="ko-KR" altLang="en-US" sz="2400"/>
          </a:p>
          <a:p>
            <a:pPr lvl="1">
              <a:defRPr/>
            </a:pPr>
            <a:endParaRPr lang="ko-KR" altLang="en-US" sz="2400"/>
          </a:p>
          <a:p>
            <a:pPr lvl="2">
              <a:defRPr/>
            </a:pPr>
            <a:r>
              <a:rPr lang="ko-KR" altLang="en-US" sz="2000"/>
              <a:t>이동을 지시하지 않음</a:t>
            </a:r>
            <a:endParaRPr lang="ko-KR" altLang="en-US" sz="2000"/>
          </a:p>
          <a:p>
            <a:pPr lvl="2">
              <a:defRPr/>
            </a:pPr>
            <a:r>
              <a:rPr lang="ko-KR" altLang="en-US" sz="2000"/>
              <a:t>대상을 직접 지시하지 않음</a:t>
            </a:r>
            <a:endParaRPr lang="ko-KR" altLang="en-US" sz="2000"/>
          </a:p>
          <a:p>
            <a:pPr lvl="2">
              <a:defRPr/>
            </a:pPr>
            <a:r>
              <a:rPr lang="ko-KR" altLang="en-US" sz="2000"/>
              <a:t>코스트 소모가 아닌 증가를 채택</a:t>
            </a:r>
            <a:endParaRPr lang="ko-KR" altLang="en-US" sz="2000"/>
          </a:p>
          <a:p>
            <a:pPr lvl="2">
              <a:defRPr/>
            </a:pPr>
            <a:endParaRPr lang="ko-KR" altLang="en-US" sz="200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950477" y="1711536"/>
            <a:ext cx="4634608" cy="26069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E587A7-2147-1091-9B1C-F767E550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8A9755-6DB9-8EFA-E9E0-4DBFBE0BB9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3000" dirty="0"/>
              <a:t>DirectX 12</a:t>
            </a:r>
          </a:p>
          <a:p>
            <a:endParaRPr lang="en-US" altLang="ko-KR" sz="1400" dirty="0"/>
          </a:p>
          <a:p>
            <a:r>
              <a:rPr lang="en-US" altLang="ko-KR" sz="3000" dirty="0"/>
              <a:t>Visual Studio 2022</a:t>
            </a:r>
          </a:p>
          <a:p>
            <a:endParaRPr lang="en-US" altLang="ko-KR" sz="1400" dirty="0"/>
          </a:p>
          <a:p>
            <a:r>
              <a:rPr lang="en-US" altLang="ko-KR" sz="3000" dirty="0"/>
              <a:t>Git hub</a:t>
            </a:r>
          </a:p>
          <a:p>
            <a:endParaRPr lang="en-US" altLang="ko-KR" sz="1400" dirty="0"/>
          </a:p>
          <a:p>
            <a:r>
              <a:rPr lang="en-US" altLang="ko-KR" sz="3000" dirty="0"/>
              <a:t>Microsoft Windows 10</a:t>
            </a:r>
          </a:p>
          <a:p>
            <a:endParaRPr lang="en-US" altLang="ko-KR" sz="1400" dirty="0"/>
          </a:p>
          <a:p>
            <a:r>
              <a:rPr lang="en-US" altLang="ko-KR" sz="3000" dirty="0"/>
              <a:t>3ds Max</a:t>
            </a:r>
          </a:p>
          <a:p>
            <a:endParaRPr lang="ko-KR" altLang="en-US" dirty="0"/>
          </a:p>
        </p:txBody>
      </p:sp>
      <p:pic>
        <p:nvPicPr>
          <p:cNvPr id="1026" name="Picture 2" descr="Gry DirectX 12 na celowniku AMD: Jeszcze przyjdzie nasz czas | PurePC.pl">
            <a:extLst>
              <a:ext uri="{FF2B5EF4-FFF2-40B4-BE49-F238E27FC236}">
                <a16:creationId xmlns:a16="http://schemas.microsoft.com/office/drawing/2014/main" id="{2D93F083-2BED-CA41-4D68-9D50C27E3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001" y="1733662"/>
            <a:ext cx="1351057" cy="1351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soft Apps">
            <a:extLst>
              <a:ext uri="{FF2B5EF4-FFF2-40B4-BE49-F238E27FC236}">
                <a16:creationId xmlns:a16="http://schemas.microsoft.com/office/drawing/2014/main" id="{DD3C4498-B6C7-C971-D5B5-B666863BF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8255" y="1733662"/>
            <a:ext cx="1351056" cy="135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itHub Logo and symbol, meaning, history, PNG, brand">
            <a:extLst>
              <a:ext uri="{FF2B5EF4-FFF2-40B4-BE49-F238E27FC236}">
                <a16:creationId xmlns:a16="http://schemas.microsoft.com/office/drawing/2014/main" id="{7B05765E-78D5-41B4-1CAE-9F972D42B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4" r="18105"/>
          <a:stretch/>
        </p:blipFill>
        <p:spPr bwMode="auto">
          <a:xfrm>
            <a:off x="6096000" y="3699234"/>
            <a:ext cx="1545125" cy="135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여전히 가능한 윈도우 10으로의 무료 업그레이드 방법 : 네이버 블로그">
            <a:extLst>
              <a:ext uri="{FF2B5EF4-FFF2-40B4-BE49-F238E27FC236}">
                <a16:creationId xmlns:a16="http://schemas.microsoft.com/office/drawing/2014/main" id="{2F46AEB9-E039-FB6F-0652-6F60558160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3" r="15259"/>
          <a:stretch/>
        </p:blipFill>
        <p:spPr bwMode="auto">
          <a:xfrm>
            <a:off x="8363310" y="3689517"/>
            <a:ext cx="1260523" cy="135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utodesk® 3ds Max® 2018 A | Premier Cadd Services in South karnataka, India">
            <a:extLst>
              <a:ext uri="{FF2B5EF4-FFF2-40B4-BE49-F238E27FC236}">
                <a16:creationId xmlns:a16="http://schemas.microsoft.com/office/drawing/2014/main" id="{43625B6D-D2A7-C354-CBC2-A1396398CF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16" t="3978" r="1859" b="5799"/>
          <a:stretch/>
        </p:blipFill>
        <p:spPr bwMode="auto">
          <a:xfrm>
            <a:off x="10346018" y="3689517"/>
            <a:ext cx="1384416" cy="135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032763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역할분담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78571" y="1643681"/>
            <a:ext cx="5453500" cy="4555200"/>
          </a:xfrm>
        </p:spPr>
        <p:txBody>
          <a:bodyPr/>
          <a:lstStyle/>
          <a:p>
            <a:pPr lvl="0">
              <a:defRPr/>
            </a:pPr>
            <a:r>
              <a:rPr lang="ko-KR" altLang="en-US" sz="2000"/>
              <a:t>김나현</a:t>
            </a:r>
            <a:endParaRPr lang="ko-KR" altLang="en-US" sz="2000"/>
          </a:p>
          <a:p>
            <a:pPr lvl="1">
              <a:defRPr/>
            </a:pPr>
            <a:r>
              <a:rPr lang="en-US" altLang="ko-KR" sz="2000"/>
              <a:t>UI </a:t>
            </a:r>
            <a:r>
              <a:rPr lang="ko-KR" altLang="en-US" sz="2000"/>
              <a:t>구현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조명</a:t>
            </a:r>
            <a:r>
              <a:rPr lang="en-US" altLang="ko-KR" sz="2000"/>
              <a:t>,</a:t>
            </a:r>
            <a:r>
              <a:rPr lang="ko-KR" altLang="en-US" sz="2000"/>
              <a:t> 그림자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충돌체크</a:t>
            </a:r>
            <a:endParaRPr lang="ko-KR" altLang="en-US" sz="2000"/>
          </a:p>
          <a:p>
            <a:pPr lvl="1">
              <a:defRPr/>
            </a:pPr>
            <a:endParaRPr lang="en-US" altLang="ko-KR" sz="2000"/>
          </a:p>
          <a:p>
            <a:pPr lvl="0">
              <a:defRPr/>
            </a:pPr>
            <a:r>
              <a:rPr lang="ko-KR" altLang="en-US" sz="2000"/>
              <a:t>류연우</a:t>
            </a:r>
            <a:endParaRPr lang="ko-KR" altLang="en-US" sz="2000"/>
          </a:p>
          <a:p>
            <a:pPr lvl="1">
              <a:defRPr/>
            </a:pPr>
            <a:r>
              <a:rPr lang="en-US" altLang="ko-KR" sz="2000" b="0" spc="-100"/>
              <a:t>WSAAsyncSelcect</a:t>
            </a:r>
            <a:r>
              <a:rPr lang="ko-KR" altLang="en-US" sz="2000" b="0" spc="-100"/>
              <a:t>를 이용한 멀티플레이</a:t>
            </a:r>
            <a:endParaRPr lang="ko-KR" altLang="en-US" sz="2000" b="0" spc="-100"/>
          </a:p>
          <a:p>
            <a:pPr lvl="1">
              <a:defRPr/>
            </a:pPr>
            <a:r>
              <a:rPr lang="ko-KR" altLang="en-US" sz="2000"/>
              <a:t>카툰 렌더링</a:t>
            </a:r>
            <a:endParaRPr lang="ko-KR" altLang="en-US" sz="2000"/>
          </a:p>
        </p:txBody>
      </p:sp>
      <p:sp>
        <p:nvSpPr>
          <p:cNvPr id="4" name="텍스트 개체 틀 2"/>
          <p:cNvSpPr txBox="1"/>
          <p:nvPr/>
        </p:nvSpPr>
        <p:spPr>
          <a:xfrm>
            <a:off x="6284841" y="1621003"/>
            <a:ext cx="51360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000"/>
              <a:t>박기정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프로그램내 애니메이션 생성부 구현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메쉬의 폴리곤 절단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파티클</a:t>
            </a:r>
            <a:endParaRPr lang="ko-KR" altLang="en-US" sz="2000"/>
          </a:p>
          <a:p>
            <a:pPr lvl="1">
              <a:defRPr/>
            </a:pPr>
            <a:endParaRPr lang="en-US" altLang="ko-KR" sz="2000"/>
          </a:p>
          <a:p>
            <a:pPr lvl="0">
              <a:defRPr/>
            </a:pPr>
            <a:r>
              <a:rPr lang="ko-KR" altLang="en-US" sz="2000"/>
              <a:t>공통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프레임 워크</a:t>
            </a:r>
            <a:endParaRPr lang="ko-KR" altLang="en-US" sz="2000"/>
          </a:p>
          <a:p>
            <a:pPr lvl="1">
              <a:defRPr/>
            </a:pPr>
            <a:r>
              <a:rPr lang="ko-KR" altLang="en-US" sz="2000"/>
              <a:t>리소스 수집 및 제작</a:t>
            </a:r>
            <a:endParaRPr lang="en-US" altLang="ko-KR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개인별 준비 현황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2910" y="1559248"/>
            <a:ext cx="5136000" cy="4642478"/>
          </a:xfrm>
        </p:spPr>
        <p:txBody>
          <a:bodyPr/>
          <a:lstStyle/>
          <a:p>
            <a:pPr lvl="0">
              <a:defRPr/>
            </a:pPr>
            <a:r>
              <a:rPr lang="ko-KR" altLang="en-US" sz="2400"/>
              <a:t>김나현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게임 프로그래밍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게임수학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 사운드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애니메이션 </a:t>
            </a:r>
            <a:r>
              <a:rPr lang="en-US" altLang="ko-KR" sz="2400"/>
              <a:t>1</a:t>
            </a:r>
          </a:p>
          <a:p>
            <a:pPr marL="0" indent="0">
              <a:buNone/>
              <a:defRPr/>
            </a:pPr>
            <a:endParaRPr lang="en-US" altLang="ko-KR" sz="2400"/>
          </a:p>
        </p:txBody>
      </p:sp>
      <p:sp>
        <p:nvSpPr>
          <p:cNvPr id="4" name="텍스트 개체 틀 2"/>
          <p:cNvSpPr txBox="1"/>
          <p:nvPr/>
        </p:nvSpPr>
        <p:spPr>
          <a:xfrm>
            <a:off x="8214400" y="1559248"/>
            <a:ext cx="5136000" cy="4642478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/>
              <a:t>박기정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게임 프로그래밍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게임수학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알고리즘</a:t>
            </a:r>
            <a:endParaRPr lang="en-US" altLang="ko-KR" sz="2400"/>
          </a:p>
        </p:txBody>
      </p:sp>
      <p:sp>
        <p:nvSpPr>
          <p:cNvPr id="5" name="텍스트 개체 틀 2"/>
          <p:cNvSpPr txBox="1"/>
          <p:nvPr/>
        </p:nvSpPr>
        <p:spPr>
          <a:xfrm>
            <a:off x="4323964" y="1559248"/>
            <a:ext cx="5136000" cy="4642478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/>
              <a:t>류연우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r>
              <a:rPr lang="en-US" altLang="ko-KR" sz="2400"/>
              <a:t>C/C++/STL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네트워크 게임 프로그래밍</a:t>
            </a:r>
          </a:p>
          <a:p>
            <a:pPr>
              <a:buFontTx/>
              <a:buChar char="-"/>
              <a:defRPr/>
            </a:pPr>
            <a:r>
              <a:rPr lang="ko-KR" altLang="en-US" sz="2400"/>
              <a:t>인공지능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모델링 </a:t>
            </a:r>
            <a:r>
              <a:rPr lang="en-US" altLang="ko-KR" sz="2400"/>
              <a:t>1, 2</a:t>
            </a:r>
          </a:p>
          <a:p>
            <a:pPr>
              <a:buFontTx/>
              <a:buChar char="-"/>
              <a:defRPr/>
            </a:pPr>
            <a:r>
              <a:rPr lang="en-US" altLang="ko-KR" sz="2400"/>
              <a:t>3D </a:t>
            </a:r>
            <a:r>
              <a:rPr lang="ko-KR" altLang="en-US" sz="2400"/>
              <a:t>애니메이션 </a:t>
            </a:r>
            <a:r>
              <a:rPr lang="en-US" altLang="ko-KR" sz="2400"/>
              <a:t>1</a:t>
            </a:r>
          </a:p>
          <a:p>
            <a:pPr>
              <a:buFontTx/>
              <a:buChar char="-"/>
              <a:defRPr/>
            </a:pPr>
            <a:endParaRPr lang="en-US" altLang="ko-KR" sz="2400"/>
          </a:p>
          <a:p>
            <a:pPr>
              <a:buFontTx/>
              <a:buChar char="-"/>
              <a:defRPr/>
            </a:pPr>
            <a:endParaRPr lang="en-US" altLang="ko-KR" sz="2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일정</a:t>
            </a:r>
            <a:endParaRPr lang="ko-KR" altLang="en-US"/>
          </a:p>
        </p:txBody>
      </p:sp>
      <p:pic>
        <p:nvPicPr>
          <p:cNvPr id="102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13284" y="1292679"/>
            <a:ext cx="11260682" cy="47225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F33224-2D77-7AEE-D85C-DD5952411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8353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F33224-2D77-7AEE-D85C-DD5952411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06619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E45C7B0D-9053-FAB8-94AF-FA26E37D274F}"/>
              </a:ext>
            </a:extLst>
          </p:cNvPr>
          <p:cNvSpPr txBox="1">
            <a:spLocks/>
          </p:cNvSpPr>
          <p:nvPr/>
        </p:nvSpPr>
        <p:spPr>
          <a:xfrm>
            <a:off x="473820" y="1335253"/>
            <a:ext cx="5135999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27000" indent="0"/>
            <a:r>
              <a:rPr lang="ko-KR" altLang="en-US" dirty="0"/>
              <a:t>제목 </a:t>
            </a:r>
            <a:r>
              <a:rPr lang="en-US" altLang="ko-KR" dirty="0"/>
              <a:t>– Enemy Slasher</a:t>
            </a:r>
          </a:p>
          <a:p>
            <a:pPr marL="127000" indent="0"/>
            <a:endParaRPr lang="en-US" altLang="ko-KR" dirty="0"/>
          </a:p>
          <a:p>
            <a:pPr marL="127000" indent="0"/>
            <a:r>
              <a:rPr lang="ko-KR" altLang="en-US" dirty="0"/>
              <a:t>장르 </a:t>
            </a:r>
            <a:r>
              <a:rPr lang="en-US" altLang="ko-KR" dirty="0"/>
              <a:t>– </a:t>
            </a:r>
            <a:r>
              <a:rPr lang="ko-KR" altLang="en-US" dirty="0" err="1"/>
              <a:t>턴제</a:t>
            </a:r>
            <a:r>
              <a:rPr lang="ko-KR" altLang="en-US" dirty="0"/>
              <a:t> </a:t>
            </a:r>
            <a:r>
              <a:rPr lang="en-US" altLang="ko-KR" dirty="0"/>
              <a:t>RPG</a:t>
            </a:r>
          </a:p>
          <a:p>
            <a:pPr marL="127000" indent="0"/>
            <a:endParaRPr lang="en-US" altLang="ko-KR" dirty="0"/>
          </a:p>
          <a:p>
            <a:pPr marL="127000" indent="0"/>
            <a:r>
              <a:rPr lang="ko-KR" altLang="en-US" dirty="0"/>
              <a:t>개요 </a:t>
            </a:r>
            <a:r>
              <a:rPr lang="en-US" altLang="ko-KR" dirty="0"/>
              <a:t>– </a:t>
            </a:r>
            <a:r>
              <a:rPr lang="ko-KR" altLang="en-US" dirty="0"/>
              <a:t>턴마다 진행되며</a:t>
            </a:r>
            <a:endParaRPr lang="en-US" altLang="ko-KR" dirty="0"/>
          </a:p>
          <a:p>
            <a:pPr marL="127000" indent="0"/>
            <a:r>
              <a:rPr lang="ko-KR" altLang="en-US" dirty="0"/>
              <a:t>한정된 카드를 적절히 활용하여</a:t>
            </a:r>
            <a:endParaRPr lang="en-US" altLang="ko-KR" dirty="0"/>
          </a:p>
          <a:p>
            <a:pPr marL="127000" indent="0"/>
            <a:r>
              <a:rPr lang="ko-KR" altLang="en-US" dirty="0"/>
              <a:t> 적 몬스터를 잡고 </a:t>
            </a:r>
            <a:endParaRPr lang="en-US" altLang="ko-KR" dirty="0"/>
          </a:p>
          <a:p>
            <a:pPr marL="127000" indent="0"/>
            <a:r>
              <a:rPr lang="ko-KR" altLang="en-US" dirty="0"/>
              <a:t>스테이지를 클리어하는 게임</a:t>
            </a:r>
            <a:endParaRPr lang="en-US" altLang="ko-KR" dirty="0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62CD2C57-13EB-AA31-6879-A8C7DDABA76E}"/>
              </a:ext>
            </a:extLst>
          </p:cNvPr>
          <p:cNvSpPr txBox="1">
            <a:spLocks/>
          </p:cNvSpPr>
          <p:nvPr/>
        </p:nvSpPr>
        <p:spPr>
          <a:xfrm>
            <a:off x="5934075" y="5370345"/>
            <a:ext cx="5459849" cy="653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ctr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ctr" rtl="0" eaLnBrk="1" latinLnBrk="1" hangingPunct="1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ko-KR" altLang="en-US" sz="1400" dirty="0"/>
              <a:t>예시 게임 </a:t>
            </a:r>
            <a:r>
              <a:rPr lang="en-US" altLang="ko-KR" sz="1400" dirty="0"/>
              <a:t>- </a:t>
            </a:r>
            <a:r>
              <a:rPr lang="ko-KR" altLang="en-US" sz="1400" b="1" i="0" u="none" strike="noStrike" dirty="0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마블 </a:t>
            </a:r>
            <a:r>
              <a:rPr lang="ko-KR" altLang="en-US" sz="1400" b="1" i="0" u="none" strike="noStrike" dirty="0" err="1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미드나잇</a:t>
            </a:r>
            <a:r>
              <a:rPr lang="ko-KR" altLang="en-US" sz="1400" b="1" i="0" u="none" strike="noStrike" dirty="0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 </a:t>
            </a:r>
            <a:r>
              <a:rPr lang="ko-KR" altLang="en-US" sz="1400" b="1" i="0" u="none" strike="noStrike" dirty="0" err="1">
                <a:solidFill>
                  <a:srgbClr val="0275D8"/>
                </a:solidFill>
                <a:effectLst/>
                <a:latin typeface="Open Sans" panose="020B0604020202020204" pitchFamily="34" charset="0"/>
                <a:hlinkClick r:id="rId3"/>
              </a:rPr>
              <a:t>선즈</a:t>
            </a:r>
            <a:endParaRPr lang="ko-KR" altLang="en-US" sz="1400" b="1" i="0" dirty="0">
              <a:solidFill>
                <a:srgbClr val="373A3C"/>
              </a:solidFill>
              <a:effectLst/>
              <a:latin typeface="Open Sans" panose="020B0604020202020204" pitchFamily="34" charset="0"/>
            </a:endParaRPr>
          </a:p>
          <a:p>
            <a:endParaRPr lang="ko-KR" altLang="en-US" sz="1400" dirty="0"/>
          </a:p>
        </p:txBody>
      </p:sp>
      <p:pic>
        <p:nvPicPr>
          <p:cNvPr id="10" name="그림 9">
            <a:hlinkClick r:id="rId4"/>
            <a:extLst>
              <a:ext uri="{FF2B5EF4-FFF2-40B4-BE49-F238E27FC236}">
                <a16:creationId xmlns:a16="http://schemas.microsoft.com/office/drawing/2014/main" id="{53D62833-B813-7210-5DC1-303E1A14B5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5330" y="1633785"/>
            <a:ext cx="6282850" cy="351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68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8552EC-4BC4-44B2-1D93-651395F43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5400" dirty="0"/>
              <a:t>목차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37CE70-57DF-7B35-6D72-1061A33A2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1670698"/>
            <a:ext cx="5136000" cy="4555200"/>
          </a:xfrm>
        </p:spPr>
        <p:txBody>
          <a:bodyPr/>
          <a:lstStyle/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1. </a:t>
            </a:r>
            <a:r>
              <a:rPr lang="ko-KR" altLang="en-US" sz="2400" dirty="0"/>
              <a:t>환경분석 </a:t>
            </a:r>
            <a:r>
              <a:rPr lang="en-US" altLang="ko-KR" sz="2400" dirty="0"/>
              <a:t>/ </a:t>
            </a:r>
            <a:r>
              <a:rPr lang="ko-KR" altLang="en-US" sz="2400" dirty="0"/>
              <a:t>연구 목적 </a:t>
            </a:r>
            <a:r>
              <a:rPr lang="en-US" altLang="ko-KR" sz="2400" dirty="0"/>
              <a:t>(4p)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2. </a:t>
            </a:r>
            <a:r>
              <a:rPr lang="ko-KR" altLang="en-US" sz="2400" dirty="0"/>
              <a:t>기술 </a:t>
            </a:r>
            <a:r>
              <a:rPr lang="en-US" altLang="ko-KR" sz="2400" dirty="0"/>
              <a:t>/ </a:t>
            </a:r>
            <a:r>
              <a:rPr lang="ko-KR" altLang="en-US" sz="2400" dirty="0"/>
              <a:t>중점 연구분야 </a:t>
            </a:r>
            <a:r>
              <a:rPr lang="en-US" altLang="ko-KR" sz="2400" dirty="0"/>
              <a:t>(5p)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3. </a:t>
            </a:r>
            <a:r>
              <a:rPr lang="ko-KR" altLang="en-US" sz="2400" dirty="0"/>
              <a:t>게임소개 및 특징 </a:t>
            </a:r>
            <a:r>
              <a:rPr lang="en-US" altLang="ko-KR" sz="2400" dirty="0"/>
              <a:t>(7p)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4. </a:t>
            </a:r>
            <a:r>
              <a:rPr lang="ko-KR" altLang="en-US" sz="2400" dirty="0"/>
              <a:t>게임 진행 </a:t>
            </a:r>
            <a:r>
              <a:rPr lang="en-US" altLang="ko-KR" sz="2400" dirty="0"/>
              <a:t>(8p)</a:t>
            </a:r>
          </a:p>
          <a:p>
            <a:pPr marL="203195" indent="0">
              <a:lnSpc>
                <a:spcPct val="150000"/>
              </a:lnSpc>
              <a:buNone/>
            </a:pPr>
            <a:r>
              <a:rPr lang="en-US" altLang="ko-KR" sz="2400" dirty="0"/>
              <a:t>5. </a:t>
            </a:r>
            <a:r>
              <a:rPr lang="ko-KR" altLang="en-US" sz="2400" dirty="0"/>
              <a:t>조작법 </a:t>
            </a:r>
            <a:r>
              <a:rPr lang="en-US" altLang="ko-KR" sz="2400" dirty="0"/>
              <a:t>(9p)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151D4F3D-FBDD-5D62-32B5-0198B4B5319B}"/>
              </a:ext>
            </a:extLst>
          </p:cNvPr>
          <p:cNvSpPr txBox="1">
            <a:spLocks/>
          </p:cNvSpPr>
          <p:nvPr/>
        </p:nvSpPr>
        <p:spPr>
          <a:xfrm>
            <a:off x="6026429" y="1670698"/>
            <a:ext cx="5136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6. </a:t>
            </a:r>
            <a:r>
              <a:rPr lang="ko-KR" altLang="en-US" sz="2400" dirty="0"/>
              <a:t>타 게임과의 비교 </a:t>
            </a:r>
            <a:r>
              <a:rPr lang="en-US" altLang="ko-KR" sz="2400" dirty="0"/>
              <a:t>(10p)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7. </a:t>
            </a:r>
            <a:r>
              <a:rPr lang="ko-KR" altLang="en-US" sz="2400" dirty="0"/>
              <a:t>개발 환경</a:t>
            </a:r>
            <a:r>
              <a:rPr lang="en-US" altLang="ko-KR" sz="2400" dirty="0"/>
              <a:t> (12p)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8. </a:t>
            </a:r>
            <a:r>
              <a:rPr lang="ko-KR" altLang="en-US" sz="2400" dirty="0"/>
              <a:t>역할 분담 </a:t>
            </a:r>
            <a:r>
              <a:rPr lang="en-US" altLang="ko-KR" sz="2400" dirty="0"/>
              <a:t>(13p)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9. </a:t>
            </a:r>
            <a:r>
              <a:rPr lang="ko-KR" altLang="en-US" sz="2400" dirty="0"/>
              <a:t>개인별 준비 현황 </a:t>
            </a:r>
            <a:r>
              <a:rPr lang="en-US" altLang="ko-KR" sz="2400" dirty="0"/>
              <a:t>(14p)</a:t>
            </a:r>
          </a:p>
          <a:p>
            <a:pPr marL="203195" indent="0">
              <a:lnSpc>
                <a:spcPct val="150000"/>
              </a:lnSpc>
              <a:buFont typeface="Lato"/>
              <a:buNone/>
            </a:pPr>
            <a:r>
              <a:rPr lang="en-US" altLang="ko-KR" sz="2400" dirty="0"/>
              <a:t>10. </a:t>
            </a:r>
            <a:r>
              <a:rPr lang="ko-KR" altLang="en-US" sz="2400" dirty="0"/>
              <a:t>일정 </a:t>
            </a:r>
            <a:r>
              <a:rPr lang="en-US" altLang="ko-KR" sz="2400" dirty="0"/>
              <a:t>(15p)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6860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3979324-EF35-48BD-6344-5ED4EB5DF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000" y="1621003"/>
            <a:ext cx="10774922" cy="4555200"/>
          </a:xfrm>
        </p:spPr>
        <p:txBody>
          <a:bodyPr/>
          <a:lstStyle/>
          <a:p>
            <a:r>
              <a:rPr lang="ko-KR" altLang="en-US" sz="2400" dirty="0"/>
              <a:t>한판한판은 </a:t>
            </a:r>
            <a:r>
              <a:rPr lang="ko-KR" altLang="en-US" sz="2400" b="1" dirty="0">
                <a:solidFill>
                  <a:srgbClr val="CC3300"/>
                </a:solidFill>
              </a:rPr>
              <a:t>짧고</a:t>
            </a:r>
            <a:r>
              <a:rPr lang="ko-KR" altLang="en-US" sz="2400" dirty="0"/>
              <a:t> 정복까지 걸리는 시간은 </a:t>
            </a:r>
            <a:r>
              <a:rPr lang="ko-KR" altLang="en-US" sz="2400" b="1" dirty="0">
                <a:solidFill>
                  <a:srgbClr val="CC3300"/>
                </a:solidFill>
              </a:rPr>
              <a:t>긴</a:t>
            </a:r>
            <a:r>
              <a:rPr lang="ko-KR" altLang="en-US" sz="2400" dirty="0"/>
              <a:t> 게임</a:t>
            </a:r>
            <a:endParaRPr lang="en-US" altLang="ko-KR" sz="2400" dirty="0"/>
          </a:p>
          <a:p>
            <a:r>
              <a:rPr lang="ko-KR" altLang="en-US" sz="2400" dirty="0"/>
              <a:t>인터넷 방송의 영향력이 커지고 있으므로 </a:t>
            </a:r>
            <a:r>
              <a:rPr lang="ko-KR" altLang="en-US" sz="2400" b="1" dirty="0">
                <a:solidFill>
                  <a:srgbClr val="CC3300"/>
                </a:solidFill>
              </a:rPr>
              <a:t>방송하기 좋은 게임</a:t>
            </a:r>
            <a:endParaRPr lang="en-US" altLang="ko-KR" sz="2400" dirty="0"/>
          </a:p>
          <a:p>
            <a:endParaRPr lang="ko-KR" altLang="en-US" sz="20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19823DB-BB45-BBCD-CFDB-2CA1057ED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환경 분석 </a:t>
            </a:r>
            <a:r>
              <a:rPr lang="en-US" altLang="ko-KR" dirty="0"/>
              <a:t>/ </a:t>
            </a:r>
            <a:r>
              <a:rPr lang="ko-KR" altLang="en-US" dirty="0"/>
              <a:t>연구 목적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2580C31-1139-25EE-E27C-B1E956B3FAF5}"/>
              </a:ext>
            </a:extLst>
          </p:cNvPr>
          <p:cNvGrpSpPr/>
          <p:nvPr/>
        </p:nvGrpSpPr>
        <p:grpSpPr>
          <a:xfrm>
            <a:off x="6245292" y="2929812"/>
            <a:ext cx="5417976" cy="3510427"/>
            <a:chOff x="6096000" y="2749380"/>
            <a:chExt cx="5585237" cy="3690859"/>
          </a:xfrm>
        </p:grpSpPr>
        <p:graphicFrame>
          <p:nvGraphicFramePr>
            <p:cNvPr id="10" name="차트 9">
              <a:extLst>
                <a:ext uri="{FF2B5EF4-FFF2-40B4-BE49-F238E27FC236}">
                  <a16:creationId xmlns:a16="http://schemas.microsoft.com/office/drawing/2014/main" id="{14EA944B-48E9-2C38-7312-3B77C8F3535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503835157"/>
                </p:ext>
              </p:extLst>
            </p:nvPr>
          </p:nvGraphicFramePr>
          <p:xfrm>
            <a:off x="6096000" y="2749380"/>
            <a:ext cx="5585237" cy="369085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324AFC8B-6617-61AD-CE26-2C5B94BA2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290362" y="4928019"/>
              <a:ext cx="357879" cy="53862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4BCAAEB-E160-B130-0C5B-7C573D7C5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15531" y="5050178"/>
              <a:ext cx="373637" cy="373637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46966568-79F9-A921-3C86-E0E2887BD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38371" y="4935248"/>
              <a:ext cx="375865" cy="531395"/>
            </a:xfrm>
            <a:prstGeom prst="rect">
              <a:avLst/>
            </a:prstGeom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63E1837D-38FE-496F-36CA-2365AA931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940338" y="4937353"/>
              <a:ext cx="373637" cy="531395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7E6057BB-7F3D-EFD5-7538-88513FE1726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778086" y="4941390"/>
              <a:ext cx="387880" cy="531395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FA6D887B-3706-EC67-8EED-58166854D08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624467" y="4937352"/>
              <a:ext cx="357879" cy="53139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660B5C9-942C-7171-9C20-0407C9D1A492}"/>
                </a:ext>
              </a:extLst>
            </p:cNvPr>
            <p:cNvSpPr txBox="1"/>
            <p:nvPr/>
          </p:nvSpPr>
          <p:spPr>
            <a:xfrm>
              <a:off x="7950785" y="3461985"/>
              <a:ext cx="2186574" cy="5501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1"/>
                  </a:solidFill>
                </a:rPr>
                <a:t>평균 </a:t>
              </a:r>
              <a:r>
                <a:rPr lang="en-US" altLang="ko-KR" sz="2800" dirty="0">
                  <a:solidFill>
                    <a:schemeClr val="tx1"/>
                  </a:solidFill>
                </a:rPr>
                <a:t>97</a:t>
              </a:r>
              <a:r>
                <a:rPr lang="ko-KR" altLang="en-US" sz="2800" dirty="0">
                  <a:solidFill>
                    <a:schemeClr val="tx1"/>
                  </a:solidFill>
                </a:rPr>
                <a:t>시간</a:t>
              </a:r>
            </a:p>
          </p:txBody>
        </p:sp>
      </p:grpSp>
      <p:graphicFrame>
        <p:nvGraphicFramePr>
          <p:cNvPr id="39" name="차트 38">
            <a:extLst>
              <a:ext uri="{FF2B5EF4-FFF2-40B4-BE49-F238E27FC236}">
                <a16:creationId xmlns:a16="http://schemas.microsoft.com/office/drawing/2014/main" id="{A6BEF3E7-1CD6-4B3E-A0C5-1785D522E6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0603027"/>
              </p:ext>
            </p:extLst>
          </p:nvPr>
        </p:nvGraphicFramePr>
        <p:xfrm>
          <a:off x="618024" y="2929812"/>
          <a:ext cx="5401619" cy="34549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F94DD738-CE3C-8882-3997-EE5794E36632}"/>
              </a:ext>
            </a:extLst>
          </p:cNvPr>
          <p:cNvSpPr txBox="1"/>
          <p:nvPr/>
        </p:nvSpPr>
        <p:spPr>
          <a:xfrm>
            <a:off x="664677" y="3256381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1"/>
                </a:solidFill>
              </a:rPr>
              <a:t>분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3EDE31-DE3F-752E-BF30-E9D4573316AF}"/>
              </a:ext>
            </a:extLst>
          </p:cNvPr>
          <p:cNvSpPr txBox="1"/>
          <p:nvPr/>
        </p:nvSpPr>
        <p:spPr>
          <a:xfrm>
            <a:off x="6170181" y="3260872"/>
            <a:ext cx="62281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chemeClr val="tx1"/>
                </a:solidFill>
              </a:rPr>
              <a:t>시간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65AB045-76D3-6E4E-9461-BF249FC75953}"/>
              </a:ext>
            </a:extLst>
          </p:cNvPr>
          <p:cNvSpPr txBox="1"/>
          <p:nvPr/>
        </p:nvSpPr>
        <p:spPr>
          <a:xfrm>
            <a:off x="3392026" y="3636993"/>
            <a:ext cx="2220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1"/>
                </a:solidFill>
              </a:rPr>
              <a:t>평균 약 </a:t>
            </a:r>
            <a:r>
              <a:rPr lang="en-US" altLang="ko-KR" sz="2800" dirty="0">
                <a:solidFill>
                  <a:schemeClr val="tx1"/>
                </a:solidFill>
              </a:rPr>
              <a:t>24</a:t>
            </a:r>
            <a:r>
              <a:rPr lang="ko-KR" altLang="en-US" sz="2800" dirty="0">
                <a:solidFill>
                  <a:schemeClr val="tx1"/>
                </a:solidFill>
              </a:rPr>
              <a:t>분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9280E28C-333C-9DC1-5983-FD198EC49151}"/>
              </a:ext>
            </a:extLst>
          </p:cNvPr>
          <p:cNvGrpSpPr/>
          <p:nvPr/>
        </p:nvGrpSpPr>
        <p:grpSpPr>
          <a:xfrm>
            <a:off x="8887529" y="448915"/>
            <a:ext cx="2847393" cy="1597034"/>
            <a:chOff x="7580081" y="953507"/>
            <a:chExt cx="3895725" cy="2153084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C9E6890C-D2C1-B8DA-50A6-1B06E2648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580081" y="953507"/>
              <a:ext cx="3895725" cy="657225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BD17C463-7A12-9846-79FC-05A258C76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580081" y="1601641"/>
              <a:ext cx="3895725" cy="1504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7970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기술 </a:t>
            </a:r>
            <a:r>
              <a:rPr lang="en-US" altLang="ko-KR"/>
              <a:t>/ </a:t>
            </a:r>
            <a:r>
              <a:rPr lang="ko-KR" altLang="en-US"/>
              <a:t>중점 연구분야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/>
              <a:t>멀티 플레이</a:t>
            </a:r>
            <a:r>
              <a:rPr lang="en-US" altLang="ko-KR" sz="2400"/>
              <a:t>	</a:t>
            </a:r>
            <a:endParaRPr lang="en-US" altLang="ko-KR" sz="2400" b="1">
              <a:solidFill>
                <a:srgbClr val="CC3300"/>
              </a:solidFill>
            </a:endParaRPr>
          </a:p>
          <a:p>
            <a:pPr marL="0" indent="0">
              <a:buNone/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	</a:t>
            </a:r>
            <a:r>
              <a:rPr lang="en-US" altLang="ko-KR" sz="2400" b="1">
                <a:solidFill>
                  <a:srgbClr val="CC3300"/>
                </a:solidFill>
              </a:rPr>
              <a:t>WSAAsyncSelect</a:t>
            </a:r>
            <a:r>
              <a:rPr lang="en-US" altLang="ko-KR" sz="2400">
                <a:solidFill>
                  <a:srgbClr val="CC3300"/>
                </a:solidFill>
              </a:rPr>
              <a:t> </a:t>
            </a:r>
            <a:r>
              <a:rPr lang="ko-KR" altLang="en-US" sz="2400"/>
              <a:t>모델 을 이용한 멀티 플레이 구현</a:t>
            </a:r>
          </a:p>
          <a:p>
            <a:pPr marL="0" indent="0">
              <a:buNone/>
              <a:defRPr/>
            </a:pPr>
            <a:r>
              <a:rPr lang="ko-KR" altLang="en-US" sz="2400"/>
              <a:t>	</a:t>
            </a:r>
            <a:r>
              <a:rPr lang="ko-KR" altLang="en-US" sz="2400" b="1">
                <a:solidFill>
                  <a:srgbClr val="CC3300"/>
                </a:solidFill>
              </a:rPr>
              <a:t>실시간</a:t>
            </a:r>
            <a:r>
              <a:rPr lang="ko-KR" altLang="en-US" sz="2400"/>
              <a:t> 서버 통신 구현</a:t>
            </a:r>
          </a:p>
          <a:p>
            <a:pPr marL="0" indent="0">
              <a:buNone/>
              <a:defRPr/>
            </a:pPr>
            <a:endParaRPr lang="en-US" altLang="ko-KR" sz="2400"/>
          </a:p>
          <a:p>
            <a:pPr>
              <a:defRPr/>
            </a:pPr>
            <a:r>
              <a:rPr lang="ko-KR" altLang="en-US" sz="2400"/>
              <a:t>카툰 렌더링</a:t>
            </a:r>
            <a:endParaRPr lang="en-US" altLang="ko-KR" sz="2400"/>
          </a:p>
          <a:p>
            <a:pPr marL="203195" indent="0">
              <a:buNone/>
              <a:defRPr/>
            </a:pPr>
            <a:r>
              <a:rPr lang="ko-KR" altLang="en-US" sz="2400"/>
              <a:t>	색상, 평평한 음영, 선명한 윤곽 등을 강조하여</a:t>
            </a:r>
          </a:p>
          <a:p>
            <a:pPr marL="203195" indent="0">
              <a:buNone/>
              <a:defRPr/>
            </a:pPr>
            <a:r>
              <a:rPr lang="ko-KR" altLang="en-US" sz="2400"/>
              <a:t>	애니메이션 스타일의 비주얼 구현</a:t>
            </a:r>
          </a:p>
          <a:p>
            <a:pPr marL="203195" indent="0">
              <a:buNone/>
              <a:defRPr/>
            </a:pPr>
            <a:r>
              <a:rPr lang="en-US" altLang="ko-KR" sz="2200"/>
              <a:t>	</a:t>
            </a:r>
          </a:p>
          <a:p>
            <a:pPr marL="0" indent="0">
              <a:buNone/>
              <a:defRPr/>
            </a:pPr>
            <a:endParaRPr lang="en-US" altLang="ko-KR" sz="2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기술 </a:t>
            </a:r>
            <a:r>
              <a:rPr lang="en-US" altLang="ko-KR"/>
              <a:t>/ </a:t>
            </a:r>
            <a:r>
              <a:rPr lang="ko-KR" altLang="en-US"/>
              <a:t>중점 연구분야 </a:t>
            </a:r>
            <a:r>
              <a:rPr lang="en-US" altLang="ko-KR"/>
              <a:t>– </a:t>
            </a:r>
            <a:r>
              <a:rPr lang="ko-KR" altLang="en-US"/>
              <a:t>폴리곤 절단 기술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59999" y="1269485"/>
            <a:ext cx="10272000" cy="4555200"/>
          </a:xfrm>
        </p:spPr>
        <p:txBody>
          <a:bodyPr/>
          <a:lstStyle/>
          <a:p>
            <a:pPr lvl="0">
              <a:defRPr/>
            </a:pPr>
            <a:r>
              <a:rPr lang="en-US" altLang="ko-KR" sz="2800"/>
              <a:t>3D </a:t>
            </a:r>
            <a:r>
              <a:rPr lang="ko-KR" altLang="en-US" sz="2800"/>
              <a:t>형상 모델의 </a:t>
            </a:r>
            <a:r>
              <a:rPr lang="ko-KR" altLang="en-US" sz="2800" b="1">
                <a:solidFill>
                  <a:srgbClr val="CC3300"/>
                </a:solidFill>
              </a:rPr>
              <a:t>부분 절단 </a:t>
            </a:r>
            <a:r>
              <a:rPr lang="en-US" altLang="ko-KR" sz="2800" b="1">
                <a:solidFill>
                  <a:srgbClr val="000000"/>
                </a:solidFill>
              </a:rPr>
              <a:t>,</a:t>
            </a:r>
            <a:r>
              <a:rPr lang="ko-KR" altLang="en-US" sz="2800" b="1">
                <a:solidFill>
                  <a:srgbClr val="CC3300"/>
                </a:solidFill>
              </a:rPr>
              <a:t> 부위 파괴</a:t>
            </a:r>
          </a:p>
          <a:p>
            <a:pPr lvl="0">
              <a:defRPr/>
            </a:pPr>
            <a:endParaRPr lang="ko-KR" altLang="en-US" sz="22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96499" y="4080095"/>
            <a:ext cx="3553737" cy="241708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97868" y="1833644"/>
            <a:ext cx="4812595" cy="2238211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5"/>
          <a:srcRect l="28870"/>
          <a:stretch>
            <a:fillRect/>
          </a:stretch>
        </p:blipFill>
        <p:spPr>
          <a:xfrm>
            <a:off x="7184572" y="1700464"/>
            <a:ext cx="3911158" cy="4509798"/>
          </a:xfrm>
          <a:prstGeom prst="rect">
            <a:avLst/>
          </a:prstGeom>
        </p:spPr>
      </p:pic>
      <p:sp>
        <p:nvSpPr>
          <p:cNvPr id="12" name="화살표: 오른쪽 11"/>
          <p:cNvSpPr/>
          <p:nvPr/>
        </p:nvSpPr>
        <p:spPr>
          <a:xfrm>
            <a:off x="5353345" y="4970772"/>
            <a:ext cx="2165803" cy="68035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784642" y="4208318"/>
            <a:ext cx="2789467" cy="2256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65058" y="5551876"/>
            <a:ext cx="2431676" cy="4183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200" b="1"/>
              <a:t>부위 파괴 부위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게임소개 및 특징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400"/>
              <a:t>장르 </a:t>
            </a:r>
            <a:endParaRPr lang="ko-KR" altLang="en-US" sz="2400"/>
          </a:p>
          <a:p>
            <a:pPr lvl="1"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턴제</a:t>
            </a:r>
            <a:r>
              <a:rPr lang="en-US" altLang="ko-KR" sz="2400" b="1">
                <a:solidFill>
                  <a:srgbClr val="cc3300"/>
                </a:solidFill>
              </a:rPr>
              <a:t> RPG</a:t>
            </a:r>
            <a:r>
              <a:rPr lang="en-US" altLang="ko-KR" sz="2400"/>
              <a:t>, </a:t>
            </a:r>
            <a:r>
              <a:rPr lang="ko-KR" altLang="en-US" sz="2400"/>
              <a:t>덱 빌딩</a:t>
            </a:r>
            <a:r>
              <a:rPr lang="en-US" altLang="ko-KR" sz="2400"/>
              <a:t>, </a:t>
            </a:r>
            <a:r>
              <a:rPr lang="ko-KR" altLang="en-US" sz="2400"/>
              <a:t>로그라이크</a:t>
            </a:r>
            <a:endParaRPr lang="ko-KR" altLang="en-US" sz="2400"/>
          </a:p>
          <a:p>
            <a:pPr lvl="1">
              <a:defRPr/>
            </a:pPr>
            <a:endParaRPr lang="en-US" altLang="ko-KR" sz="2400"/>
          </a:p>
          <a:p>
            <a:pPr lvl="0">
              <a:defRPr/>
            </a:pPr>
            <a:r>
              <a:rPr lang="ko-KR" altLang="en-US" sz="2400"/>
              <a:t>멀티플레이</a:t>
            </a:r>
            <a:endParaRPr lang="ko-KR" altLang="en-US" sz="2400"/>
          </a:p>
          <a:p>
            <a:pPr lvl="1"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로컬 서버</a:t>
            </a:r>
            <a:r>
              <a:rPr lang="ko-KR" altLang="en-US" sz="2400">
                <a:solidFill>
                  <a:schemeClr val="tx1"/>
                </a:solidFill>
              </a:rPr>
              <a:t>를 이용한 </a:t>
            </a:r>
            <a:r>
              <a:rPr lang="ko-KR" altLang="en-US" sz="2400" b="1">
                <a:solidFill>
                  <a:srgbClr val="cc3300"/>
                </a:solidFill>
              </a:rPr>
              <a:t>최대 </a:t>
            </a:r>
            <a:r>
              <a:rPr lang="en-US" altLang="ko-KR" sz="2400" b="1">
                <a:solidFill>
                  <a:srgbClr val="cc3300"/>
                </a:solidFill>
              </a:rPr>
              <a:t>4</a:t>
            </a:r>
            <a:r>
              <a:rPr lang="ko-KR" altLang="en-US" sz="2400" b="1">
                <a:solidFill>
                  <a:srgbClr val="cc3300"/>
                </a:solidFill>
              </a:rPr>
              <a:t>인</a:t>
            </a:r>
            <a:r>
              <a:rPr lang="ko-KR" altLang="en-US" sz="2400">
                <a:solidFill>
                  <a:schemeClr val="tx1"/>
                </a:solidFill>
              </a:rPr>
              <a:t>의 멀티 플레이</a:t>
            </a:r>
            <a:endParaRPr lang="ko-KR" altLang="en-US" sz="2400">
              <a:solidFill>
                <a:schemeClr val="tx1"/>
              </a:solidFill>
            </a:endParaRPr>
          </a:p>
          <a:p>
            <a:pPr lvl="1">
              <a:defRPr/>
            </a:pPr>
            <a:endParaRPr lang="en-US" altLang="ko-KR" sz="2400">
              <a:solidFill>
                <a:schemeClr val="tx1"/>
              </a:solidFill>
            </a:endParaRPr>
          </a:p>
          <a:p>
            <a:pPr marL="0" lvl="0" indent="0">
              <a:buNone/>
              <a:defRPr/>
            </a:pPr>
            <a:endParaRPr lang="ko-KR" altLang="en-US" sz="2400"/>
          </a:p>
          <a:p>
            <a:pPr lvl="1">
              <a:defRPr/>
            </a:pP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게임 진행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66174" y="4943896"/>
            <a:ext cx="4427892" cy="1405857"/>
          </a:xfrm>
        </p:spPr>
        <p:txBody>
          <a:bodyPr/>
          <a:lstStyle/>
          <a:p>
            <a:pPr lvl="0">
              <a:defRPr/>
            </a:pPr>
            <a:r>
              <a:rPr lang="ko-KR" altLang="en-US" sz="2200" b="1">
                <a:solidFill>
                  <a:srgbClr val="cc3300"/>
                </a:solidFill>
              </a:rPr>
              <a:t>필드</a:t>
            </a:r>
            <a:r>
              <a:rPr lang="ko-KR" altLang="en-US" sz="2200" b="1">
                <a:solidFill>
                  <a:schemeClr val="tx1"/>
                </a:solidFill>
              </a:rPr>
              <a:t>에서 </a:t>
            </a:r>
            <a:r>
              <a:rPr lang="ko-KR" altLang="en-US" sz="2200" b="1">
                <a:solidFill>
                  <a:srgbClr val="cc3300"/>
                </a:solidFill>
              </a:rPr>
              <a:t>적</a:t>
            </a:r>
            <a:r>
              <a:rPr lang="ko-KR" altLang="en-US" sz="2200" b="1">
                <a:solidFill>
                  <a:schemeClr val="tx1"/>
                </a:solidFill>
              </a:rPr>
              <a:t>과 </a:t>
            </a:r>
            <a:r>
              <a:rPr lang="ko-KR" altLang="en-US" sz="2200" b="1">
                <a:solidFill>
                  <a:srgbClr val="cc3300"/>
                </a:solidFill>
              </a:rPr>
              <a:t>조우 </a:t>
            </a:r>
            <a:r>
              <a:rPr lang="ko-KR" altLang="en-US" sz="2200" b="1">
                <a:solidFill>
                  <a:schemeClr val="tx1"/>
                </a:solidFill>
              </a:rPr>
              <a:t>시 </a:t>
            </a:r>
            <a:r>
              <a:rPr lang="ko-KR" altLang="en-US" sz="2200" b="1">
                <a:solidFill>
                  <a:srgbClr val="cc3300"/>
                </a:solidFill>
              </a:rPr>
              <a:t>전투</a:t>
            </a:r>
            <a:endParaRPr lang="ko-KR" altLang="en-US" sz="2200" b="1">
              <a:solidFill>
                <a:srgbClr val="cc3300"/>
              </a:solidFill>
            </a:endParaRPr>
          </a:p>
          <a:p>
            <a:pPr lvl="0">
              <a:defRPr/>
            </a:pPr>
            <a:r>
              <a:rPr lang="ko-KR" altLang="en-US" sz="2200" b="1">
                <a:solidFill>
                  <a:srgbClr val="cc3300"/>
                </a:solidFill>
              </a:rPr>
              <a:t>전투</a:t>
            </a:r>
            <a:r>
              <a:rPr lang="ko-KR" altLang="en-US" sz="2200" b="1">
                <a:solidFill>
                  <a:schemeClr val="tx1"/>
                </a:solidFill>
              </a:rPr>
              <a:t>는 </a:t>
            </a:r>
            <a:r>
              <a:rPr lang="ko-KR" altLang="en-US" sz="2200" b="1">
                <a:solidFill>
                  <a:srgbClr val="cc3300"/>
                </a:solidFill>
              </a:rPr>
              <a:t>턴제</a:t>
            </a:r>
            <a:r>
              <a:rPr lang="ko-KR" altLang="en-US" sz="2200" b="1">
                <a:solidFill>
                  <a:schemeClr val="tx1"/>
                </a:solidFill>
              </a:rPr>
              <a:t>로 진행</a:t>
            </a:r>
            <a:endParaRPr lang="ko-KR" altLang="en-US" sz="2200" b="1">
              <a:solidFill>
                <a:schemeClr val="tx1"/>
              </a:solidFill>
            </a:endParaRPr>
          </a:p>
        </p:txBody>
      </p:sp>
      <p:sp>
        <p:nvSpPr>
          <p:cNvPr id="6" name="텍스트 개체 틀 2"/>
          <p:cNvSpPr txBox="1"/>
          <p:nvPr/>
        </p:nvSpPr>
        <p:spPr>
          <a:xfrm>
            <a:off x="6345384" y="4943896"/>
            <a:ext cx="5232982" cy="1405857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230400" marR="0" lvl="0" indent="-230400" algn="l" rtl="0" eaLnBrk="1" latinLnBrk="1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accent3"/>
              </a:buClr>
              <a:buSzPts val="1200"/>
              <a:buFont typeface="Lato"/>
              <a:buChar char="❖"/>
              <a:defRPr sz="1533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812780" marR="0" lvl="1" indent="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828754" marR="0" lvl="2" indent="-406390" algn="l" rtl="0" eaLnBrk="1" latinLnBrk="1" hangingPunct="1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2438339" marR="0" lvl="3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3047924" marR="0" lvl="4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3657509" marR="0" lvl="5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➢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4267093" marR="0" lvl="6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4876678" marR="0" lvl="7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5486263" marR="0" lvl="8" indent="-406390" algn="l" rtl="0" eaLnBrk="1" latinLnBrk="1" hangingPunct="1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◆"/>
              <a:defRPr sz="1600" b="0" i="0" u="none" strike="noStrike" cap="none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>
              <a:defRPr/>
            </a:pPr>
            <a:r>
              <a:rPr lang="ko-KR" altLang="en-US" sz="2400" b="1">
                <a:solidFill>
                  <a:srgbClr val="cc3300"/>
                </a:solidFill>
              </a:rPr>
              <a:t>카드</a:t>
            </a:r>
            <a:r>
              <a:rPr lang="ko-KR" altLang="en-US" sz="2400">
                <a:solidFill>
                  <a:srgbClr val="cc3300"/>
                </a:solidFill>
              </a:rPr>
              <a:t>를</a:t>
            </a:r>
            <a:r>
              <a:rPr lang="ko-KR" altLang="en-US" sz="2400"/>
              <a:t> 사용한 </a:t>
            </a:r>
            <a:r>
              <a:rPr lang="ko-KR" altLang="en-US" sz="2400" b="1">
                <a:solidFill>
                  <a:srgbClr val="cc3300"/>
                </a:solidFill>
              </a:rPr>
              <a:t>턴제</a:t>
            </a:r>
            <a:r>
              <a:rPr lang="ko-KR" altLang="en-US" sz="2400"/>
              <a:t> 전투</a:t>
            </a:r>
            <a:endParaRPr lang="ko-KR" altLang="en-US" sz="240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rcRect r="7800"/>
          <a:stretch>
            <a:fillRect/>
          </a:stretch>
        </p:blipFill>
        <p:spPr>
          <a:xfrm>
            <a:off x="866174" y="1719811"/>
            <a:ext cx="4824846" cy="294355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t="72910" r="2360"/>
          <a:stretch>
            <a:fillRect/>
          </a:stretch>
        </p:blipFill>
        <p:spPr>
          <a:xfrm>
            <a:off x="6345384" y="1719811"/>
            <a:ext cx="4824846" cy="29392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조작법</a:t>
            </a:r>
          </a:p>
        </p:txBody>
      </p:sp>
      <p:grpSp>
        <p:nvGrpSpPr>
          <p:cNvPr id="57" name="그룹 56"/>
          <p:cNvGrpSpPr/>
          <p:nvPr/>
        </p:nvGrpSpPr>
        <p:grpSpPr>
          <a:xfrm>
            <a:off x="8697599" y="1852751"/>
            <a:ext cx="3043854" cy="3857767"/>
            <a:chOff x="8697599" y="1852751"/>
            <a:chExt cx="3043854" cy="3857767"/>
          </a:xfrm>
        </p:grpSpPr>
        <p:pic>
          <p:nvPicPr>
            <p:cNvPr id="2052" name="Picture 4"/>
            <p:cNvPicPr>
              <a:picLocks noChangeAspect="1" noChangeArrowheads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9034537" y="3567393"/>
              <a:ext cx="2143125" cy="2143125"/>
            </a:xfrm>
            <a:prstGeom prst="rect">
              <a:avLst/>
            </a:prstGeom>
            <a:noFill/>
          </p:spPr>
        </p:pic>
        <p:grpSp>
          <p:nvGrpSpPr>
            <p:cNvPr id="54" name="그룹 53"/>
            <p:cNvGrpSpPr/>
            <p:nvPr/>
          </p:nvGrpSpPr>
          <p:grpSpPr>
            <a:xfrm>
              <a:off x="9447671" y="1852751"/>
              <a:ext cx="1538984" cy="2340558"/>
              <a:chOff x="9447671" y="1852751"/>
              <a:chExt cx="1538984" cy="2340558"/>
            </a:xfrm>
          </p:grpSpPr>
          <p:cxnSp>
            <p:nvCxnSpPr>
              <p:cNvPr id="35" name="직선 연결선 34"/>
              <p:cNvCxnSpPr/>
              <p:nvPr/>
            </p:nvCxnSpPr>
            <p:spPr>
              <a:xfrm flipV="1">
                <a:off x="10217163" y="2318562"/>
                <a:ext cx="0" cy="1874747"/>
              </a:xfrm>
              <a:prstGeom prst="line">
                <a:avLst/>
              </a:prstGeom>
              <a:ln w="38100">
                <a:solidFill>
                  <a:srgbClr val="892C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6" name="직사각형 35"/>
              <p:cNvSpPr/>
              <p:nvPr/>
            </p:nvSpPr>
            <p:spPr>
              <a:xfrm>
                <a:off x="9447671" y="1852751"/>
                <a:ext cx="1538984" cy="465811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892C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 b="1">
                    <a:solidFill>
                      <a:schemeClr val="tx2">
                        <a:lumMod val="10000"/>
                      </a:schemeClr>
                    </a:solidFill>
                  </a:rPr>
                  <a:t>줌 인 아웃</a:t>
                </a:r>
              </a:p>
            </p:txBody>
          </p:sp>
        </p:grpSp>
        <p:grpSp>
          <p:nvGrpSpPr>
            <p:cNvPr id="47" name="그룹 46"/>
            <p:cNvGrpSpPr/>
            <p:nvPr/>
          </p:nvGrpSpPr>
          <p:grpSpPr>
            <a:xfrm>
              <a:off x="8697599" y="2509320"/>
              <a:ext cx="1455270" cy="2010770"/>
              <a:chOff x="8697599" y="2509320"/>
              <a:chExt cx="1455270" cy="2010770"/>
            </a:xfrm>
          </p:grpSpPr>
          <p:sp>
            <p:nvSpPr>
              <p:cNvPr id="38" name="직사각형 37"/>
              <p:cNvSpPr/>
              <p:nvPr/>
            </p:nvSpPr>
            <p:spPr>
              <a:xfrm>
                <a:off x="8697599" y="2509320"/>
                <a:ext cx="1455270" cy="1058072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FF75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 b="1">
                    <a:solidFill>
                      <a:schemeClr val="tx2">
                        <a:lumMod val="10000"/>
                      </a:schemeClr>
                    </a:solidFill>
                  </a:rPr>
                  <a:t>카드 사용 및 각종 피킹</a:t>
                </a:r>
              </a:p>
            </p:txBody>
          </p:sp>
          <p:cxnSp>
            <p:nvCxnSpPr>
              <p:cNvPr id="40" name="연결선: 꺾임 39"/>
              <p:cNvCxnSpPr/>
              <p:nvPr/>
            </p:nvCxnSpPr>
            <p:spPr>
              <a:xfrm rot="16200000" flipH="1">
                <a:off x="9230371" y="3762255"/>
                <a:ext cx="952698" cy="562972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FF75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그룹 51"/>
            <p:cNvGrpSpPr/>
            <p:nvPr/>
          </p:nvGrpSpPr>
          <p:grpSpPr>
            <a:xfrm>
              <a:off x="10470895" y="2458690"/>
              <a:ext cx="1270558" cy="1966890"/>
              <a:chOff x="10470895" y="2458690"/>
              <a:chExt cx="1270558" cy="1966890"/>
            </a:xfrm>
          </p:grpSpPr>
          <p:sp>
            <p:nvSpPr>
              <p:cNvPr id="37" name="직사각형 36"/>
              <p:cNvSpPr/>
              <p:nvPr/>
            </p:nvSpPr>
            <p:spPr>
              <a:xfrm>
                <a:off x="10470895" y="2458690"/>
                <a:ext cx="1270558" cy="970310"/>
              </a:xfrm>
              <a:prstGeom prst="rect">
                <a:avLst/>
              </a:prstGeom>
              <a:solidFill>
                <a:srgbClr val="FFFFFF"/>
              </a:solidFill>
              <a:ln w="38100">
                <a:solidFill>
                  <a:srgbClr val="E88B5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400" b="1">
                    <a:solidFill>
                      <a:schemeClr val="tx2">
                        <a:lumMod val="10000"/>
                      </a:schemeClr>
                    </a:solidFill>
                  </a:rPr>
                  <a:t>카메라 회전</a:t>
                </a:r>
              </a:p>
            </p:txBody>
          </p:sp>
          <p:cxnSp>
            <p:nvCxnSpPr>
              <p:cNvPr id="48" name="연결선: 꺾임 47"/>
              <p:cNvCxnSpPr/>
              <p:nvPr/>
            </p:nvCxnSpPr>
            <p:spPr>
              <a:xfrm rot="5400000">
                <a:off x="10293974" y="3613380"/>
                <a:ext cx="996581" cy="627820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E88B5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54" name="그림 205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4675" y="1779815"/>
            <a:ext cx="7799471" cy="42622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Analyzing Historical Texts by Slidesgo">
  <a:themeElements>
    <a:clrScheme name="Simple Light">
      <a:dk1>
        <a:srgbClr val="635445"/>
      </a:dk1>
      <a:lt1>
        <a:srgbClr val="d7bd8e"/>
      </a:lt1>
      <a:dk2>
        <a:srgbClr val="e6e0cd"/>
      </a:dk2>
      <a:lt2>
        <a:srgbClr val="e5d7b4"/>
      </a:lt2>
      <a:accent1>
        <a:srgbClr val="988279"/>
      </a:accent1>
      <a:accent2>
        <a:srgbClr val="d4b67f"/>
      </a:accent2>
      <a:accent3>
        <a:srgbClr val="9c5656"/>
      </a:accent3>
      <a:accent4>
        <a:srgbClr val="78909c"/>
      </a:accent4>
      <a:accent5>
        <a:srgbClr val="6a9986"/>
      </a:accent5>
      <a:accent6>
        <a:srgbClr val="52443d"/>
      </a:accent6>
      <a:hlink>
        <a:srgbClr val="6354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147483647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147483647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448</ep:Words>
  <ep:PresentationFormat>와이드스크린</ep:PresentationFormat>
  <ep:Paragraphs>155</ep:Paragraphs>
  <ep:Slides>17</ep:Slides>
  <ep:Notes>14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Analyzing Historical Texts by Slidesgo</vt:lpstr>
      <vt:lpstr>조작법</vt:lpstr>
      <vt:lpstr>타 게임과의 비교</vt:lpstr>
      <vt:lpstr>타 게임과의 비교</vt:lpstr>
      <vt:lpstr>개발 환경</vt:lpstr>
      <vt:lpstr>역할분담</vt:lpstr>
      <vt:lpstr>개인별 준비 현황</vt:lpstr>
      <vt:lpstr>게임소개 및 특징</vt:lpstr>
      <vt:lpstr>게임 진행</vt:lpstr>
      <vt:lpstr>감사합니다</vt:lpstr>
      <vt:lpstr>타 게임과의 비교</vt:lpstr>
      <vt:lpstr>타 게임과의 비교</vt:lpstr>
      <vt:lpstr>슬라이드 12</vt:lpstr>
      <vt:lpstr>역할분담</vt:lpstr>
      <vt:lpstr>슬라이드 14</vt:lpstr>
      <vt:lpstr>일정</vt:lpstr>
      <vt:lpstr>슬라이드 16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2022-11-22T08:49:23.000</dcterms:created>
  <dc:creator>류 연우</dc:creator>
  <cp:lastModifiedBy>NA HYEON</cp:lastModifiedBy>
  <dcterms:modified xsi:type="dcterms:W3CDTF">2023-06-23T13:42:14.335</dcterms:modified>
  <cp:revision>266</cp:revision>
  <dc:title>제안서</dc:title>
  <cp:version>1000.0000.01</cp:version>
</cp:coreProperties>
</file>

<file path=docProps/thumbnail.jpeg>
</file>